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272" r:id="rId2"/>
    <p:sldId id="266" r:id="rId3"/>
    <p:sldId id="271" r:id="rId4"/>
    <p:sldId id="286" r:id="rId5"/>
    <p:sldId id="256" r:id="rId6"/>
    <p:sldId id="258" r:id="rId7"/>
    <p:sldId id="265" r:id="rId8"/>
    <p:sldId id="270" r:id="rId9"/>
    <p:sldId id="261" r:id="rId10"/>
    <p:sldId id="263" r:id="rId11"/>
    <p:sldId id="264" r:id="rId12"/>
    <p:sldId id="260" r:id="rId13"/>
    <p:sldId id="262" r:id="rId14"/>
    <p:sldId id="257" r:id="rId15"/>
    <p:sldId id="277" r:id="rId16"/>
    <p:sldId id="269" r:id="rId17"/>
    <p:sldId id="259" r:id="rId18"/>
    <p:sldId id="268" r:id="rId19"/>
    <p:sldId id="273" r:id="rId20"/>
    <p:sldId id="274" r:id="rId21"/>
    <p:sldId id="267" r:id="rId22"/>
    <p:sldId id="275" r:id="rId23"/>
    <p:sldId id="279" r:id="rId24"/>
    <p:sldId id="284" r:id="rId25"/>
    <p:sldId id="276" r:id="rId26"/>
    <p:sldId id="285" r:id="rId27"/>
    <p:sldId id="281" r:id="rId28"/>
    <p:sldId id="278"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3B3B"/>
    <a:srgbClr val="F5E0D5"/>
    <a:srgbClr val="EFF5AE"/>
    <a:srgbClr val="BDF0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FBA3C7-9EF2-89CA-876B-9331B697CC5F}" v="3307" dt="2020-03-27T14:35:07.303"/>
    <p1510:client id="{5CB314E8-489C-67F7-C2C2-66859580F029}" v="51" dt="2020-03-27T15:33:18.984"/>
    <p1510:client id="{7D3D6FF0-682E-6771-4DB3-01471DFD7B1A}" v="2" dt="2020-03-27T11:18:37.425"/>
    <p1510:client id="{A07337A1-6FB3-876D-B5D4-09C56EDCFF60}" v="1954" dt="2020-03-26T14:52:17.2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 Hilliard" userId="S::jhilliard@caloncymru.powys.sch.uk::c3f6327e-2f35-4cc0-a9be-c6ee1f66883a" providerId="AD" clId="Web-{A07337A1-6FB3-876D-B5D4-09C56EDCFF60}"/>
    <pc:docChg chg="addSld modSld">
      <pc:chgData name="Jane Hilliard" userId="S::jhilliard@caloncymru.powys.sch.uk::c3f6327e-2f35-4cc0-a9be-c6ee1f66883a" providerId="AD" clId="Web-{A07337A1-6FB3-876D-B5D4-09C56EDCFF60}" dt="2020-03-26T14:52:17.236" v="1931" actId="20577"/>
      <pc:docMkLst>
        <pc:docMk/>
      </pc:docMkLst>
      <pc:sldChg chg="modSp">
        <pc:chgData name="Jane Hilliard" userId="S::jhilliard@caloncymru.powys.sch.uk::c3f6327e-2f35-4cc0-a9be-c6ee1f66883a" providerId="AD" clId="Web-{A07337A1-6FB3-876D-B5D4-09C56EDCFF60}" dt="2020-03-26T12:00:47.704" v="1" actId="1076"/>
        <pc:sldMkLst>
          <pc:docMk/>
          <pc:sldMk cId="109857222" sldId="256"/>
        </pc:sldMkLst>
        <pc:spChg chg="mod">
          <ac:chgData name="Jane Hilliard" userId="S::jhilliard@caloncymru.powys.sch.uk::c3f6327e-2f35-4cc0-a9be-c6ee1f66883a" providerId="AD" clId="Web-{A07337A1-6FB3-876D-B5D4-09C56EDCFF60}" dt="2020-03-26T12:00:47.704" v="1" actId="1076"/>
          <ac:spMkLst>
            <pc:docMk/>
            <pc:sldMk cId="109857222" sldId="256"/>
            <ac:spMk id="2" creationId="{00000000-0000-0000-0000-000000000000}"/>
          </ac:spMkLst>
        </pc:spChg>
      </pc:sldChg>
      <pc:sldChg chg="addSp delSp modSp new mod setBg">
        <pc:chgData name="Jane Hilliard" userId="S::jhilliard@caloncymru.powys.sch.uk::c3f6327e-2f35-4cc0-a9be-c6ee1f66883a" providerId="AD" clId="Web-{A07337A1-6FB3-876D-B5D4-09C56EDCFF60}" dt="2020-03-26T12:09:39.545" v="48" actId="20577"/>
        <pc:sldMkLst>
          <pc:docMk/>
          <pc:sldMk cId="1521746567" sldId="257"/>
        </pc:sldMkLst>
        <pc:spChg chg="del">
          <ac:chgData name="Jane Hilliard" userId="S::jhilliard@caloncymru.powys.sch.uk::c3f6327e-2f35-4cc0-a9be-c6ee1f66883a" providerId="AD" clId="Web-{A07337A1-6FB3-876D-B5D4-09C56EDCFF60}" dt="2020-03-26T12:01:50.532" v="4"/>
          <ac:spMkLst>
            <pc:docMk/>
            <pc:sldMk cId="1521746567" sldId="257"/>
            <ac:spMk id="2" creationId="{00F705D2-79A5-4D5B-A5D0-37F6AC45E92D}"/>
          </ac:spMkLst>
        </pc:spChg>
        <pc:spChg chg="del">
          <ac:chgData name="Jane Hilliard" userId="S::jhilliard@caloncymru.powys.sch.uk::c3f6327e-2f35-4cc0-a9be-c6ee1f66883a" providerId="AD" clId="Web-{A07337A1-6FB3-876D-B5D4-09C56EDCFF60}" dt="2020-03-26T12:01:50.532" v="3"/>
          <ac:spMkLst>
            <pc:docMk/>
            <pc:sldMk cId="1521746567" sldId="257"/>
            <ac:spMk id="3" creationId="{748B22D8-B4CF-4708-9C8F-C21554EFF3C8}"/>
          </ac:spMkLst>
        </pc:spChg>
        <pc:spChg chg="add">
          <ac:chgData name="Jane Hilliard" userId="S::jhilliard@caloncymru.powys.sch.uk::c3f6327e-2f35-4cc0-a9be-c6ee1f66883a" providerId="AD" clId="Web-{A07337A1-6FB3-876D-B5D4-09C56EDCFF60}" dt="2020-03-26T12:06:45.702" v="10"/>
          <ac:spMkLst>
            <pc:docMk/>
            <pc:sldMk cId="1521746567" sldId="257"/>
            <ac:spMk id="6" creationId="{57845966-6EFC-468A-9CC7-BAB4B95854E7}"/>
          </ac:spMkLst>
        </pc:spChg>
        <pc:spChg chg="add mod">
          <ac:chgData name="Jane Hilliard" userId="S::jhilliard@caloncymru.powys.sch.uk::c3f6327e-2f35-4cc0-a9be-c6ee1f66883a" providerId="AD" clId="Web-{A07337A1-6FB3-876D-B5D4-09C56EDCFF60}" dt="2020-03-26T12:09:39.545" v="48" actId="20577"/>
          <ac:spMkLst>
            <pc:docMk/>
            <pc:sldMk cId="1521746567" sldId="257"/>
            <ac:spMk id="8" creationId="{12353144-616A-42F6-ADC7-4DA163E2E65C}"/>
          </ac:spMkLst>
        </pc:spChg>
        <pc:spChg chg="add del">
          <ac:chgData name="Jane Hilliard" userId="S::jhilliard@caloncymru.powys.sch.uk::c3f6327e-2f35-4cc0-a9be-c6ee1f66883a" providerId="AD" clId="Web-{A07337A1-6FB3-876D-B5D4-09C56EDCFF60}" dt="2020-03-26T12:06:28.062" v="7"/>
          <ac:spMkLst>
            <pc:docMk/>
            <pc:sldMk cId="1521746567" sldId="257"/>
            <ac:spMk id="9" creationId="{32BC26D8-82FB-445E-AA49-62A77D7C1EE0}"/>
          </ac:spMkLst>
        </pc:spChg>
        <pc:spChg chg="add del">
          <ac:chgData name="Jane Hilliard" userId="S::jhilliard@caloncymru.powys.sch.uk::c3f6327e-2f35-4cc0-a9be-c6ee1f66883a" providerId="AD" clId="Web-{A07337A1-6FB3-876D-B5D4-09C56EDCFF60}" dt="2020-03-26T12:06:28.062" v="7"/>
          <ac:spMkLst>
            <pc:docMk/>
            <pc:sldMk cId="1521746567" sldId="257"/>
            <ac:spMk id="11" creationId="{CB44330D-EA18-4254-AA95-EB49948539B8}"/>
          </ac:spMkLst>
        </pc:spChg>
        <pc:spChg chg="add">
          <ac:chgData name="Jane Hilliard" userId="S::jhilliard@caloncymru.powys.sch.uk::c3f6327e-2f35-4cc0-a9be-c6ee1f66883a" providerId="AD" clId="Web-{A07337A1-6FB3-876D-B5D4-09C56EDCFF60}" dt="2020-03-26T12:06:45.702" v="10"/>
          <ac:spMkLst>
            <pc:docMk/>
            <pc:sldMk cId="1521746567" sldId="257"/>
            <ac:spMk id="13" creationId="{ADAD1991-FFD1-4E94-ABAB-7560D33008E4}"/>
          </ac:spMkLst>
        </pc:spChg>
        <pc:picChg chg="add mod">
          <ac:chgData name="Jane Hilliard" userId="S::jhilliard@caloncymru.powys.sch.uk::c3f6327e-2f35-4cc0-a9be-c6ee1f66883a" providerId="AD" clId="Web-{A07337A1-6FB3-876D-B5D4-09C56EDCFF60}" dt="2020-03-26T12:07:07.046" v="12" actId="14100"/>
          <ac:picMkLst>
            <pc:docMk/>
            <pc:sldMk cId="1521746567" sldId="257"/>
            <ac:picMk id="4" creationId="{A68AC946-4C23-4A50-80EE-22F648D0F59B}"/>
          </ac:picMkLst>
        </pc:picChg>
        <pc:picChg chg="add">
          <ac:chgData name="Jane Hilliard" userId="S::jhilliard@caloncymru.powys.sch.uk::c3f6327e-2f35-4cc0-a9be-c6ee1f66883a" providerId="AD" clId="Web-{A07337A1-6FB3-876D-B5D4-09C56EDCFF60}" dt="2020-03-26T12:06:45.702" v="10"/>
          <ac:picMkLst>
            <pc:docMk/>
            <pc:sldMk cId="1521746567" sldId="257"/>
            <ac:picMk id="7" creationId="{75554383-98AF-4A47-BB65-705FAAA4BE6A}"/>
          </ac:picMkLst>
        </pc:picChg>
      </pc:sldChg>
      <pc:sldChg chg="addSp modSp new mod setBg">
        <pc:chgData name="Jane Hilliard" userId="S::jhilliard@caloncymru.powys.sch.uk::c3f6327e-2f35-4cc0-a9be-c6ee1f66883a" providerId="AD" clId="Web-{A07337A1-6FB3-876D-B5D4-09C56EDCFF60}" dt="2020-03-26T12:16:18.511" v="102" actId="20577"/>
        <pc:sldMkLst>
          <pc:docMk/>
          <pc:sldMk cId="224376361" sldId="258"/>
        </pc:sldMkLst>
        <pc:spChg chg="add mod">
          <ac:chgData name="Jane Hilliard" userId="S::jhilliard@caloncymru.powys.sch.uk::c3f6327e-2f35-4cc0-a9be-c6ee1f66883a" providerId="AD" clId="Web-{A07337A1-6FB3-876D-B5D4-09C56EDCFF60}" dt="2020-03-26T12:16:18.511" v="102" actId="20577"/>
          <ac:spMkLst>
            <pc:docMk/>
            <pc:sldMk cId="224376361" sldId="258"/>
            <ac:spMk id="4" creationId="{C0247A94-8CF6-4208-9018-03CD2C973445}"/>
          </ac:spMkLst>
        </pc:spChg>
        <pc:spChg chg="add">
          <ac:chgData name="Jane Hilliard" userId="S::jhilliard@caloncymru.powys.sch.uk::c3f6327e-2f35-4cc0-a9be-c6ee1f66883a" providerId="AD" clId="Web-{A07337A1-6FB3-876D-B5D4-09C56EDCFF60}" dt="2020-03-26T12:11:17.138" v="54"/>
          <ac:spMkLst>
            <pc:docMk/>
            <pc:sldMk cId="224376361" sldId="258"/>
            <ac:spMk id="7" creationId="{86FF76B9-219D-4469-AF87-0236D29032F1}"/>
          </ac:spMkLst>
        </pc:spChg>
        <pc:spChg chg="add">
          <ac:chgData name="Jane Hilliard" userId="S::jhilliard@caloncymru.powys.sch.uk::c3f6327e-2f35-4cc0-a9be-c6ee1f66883a" providerId="AD" clId="Web-{A07337A1-6FB3-876D-B5D4-09C56EDCFF60}" dt="2020-03-26T12:11:17.138" v="54"/>
          <ac:spMkLst>
            <pc:docMk/>
            <pc:sldMk cId="224376361" sldId="258"/>
            <ac:spMk id="13" creationId="{2E80C965-DB6D-4F81-9E9E-B027384D0BD6}"/>
          </ac:spMkLst>
        </pc:spChg>
        <pc:spChg chg="add">
          <ac:chgData name="Jane Hilliard" userId="S::jhilliard@caloncymru.powys.sch.uk::c3f6327e-2f35-4cc0-a9be-c6ee1f66883a" providerId="AD" clId="Web-{A07337A1-6FB3-876D-B5D4-09C56EDCFF60}" dt="2020-03-26T12:11:17.138" v="54"/>
          <ac:spMkLst>
            <pc:docMk/>
            <pc:sldMk cId="224376361" sldId="258"/>
            <ac:spMk id="15" creationId="{633C5E46-DAC5-4661-9C87-22B08E2A512F}"/>
          </ac:spMkLst>
        </pc:spChg>
        <pc:grpChg chg="add">
          <ac:chgData name="Jane Hilliard" userId="S::jhilliard@caloncymru.powys.sch.uk::c3f6327e-2f35-4cc0-a9be-c6ee1f66883a" providerId="AD" clId="Web-{A07337A1-6FB3-876D-B5D4-09C56EDCFF60}" dt="2020-03-26T12:11:17.138" v="54"/>
          <ac:grpSpMkLst>
            <pc:docMk/>
            <pc:sldMk cId="224376361" sldId="258"/>
            <ac:grpSpMk id="9" creationId="{DB88BD78-87E1-424D-B479-C37D8E41B12E}"/>
          </ac:grpSpMkLst>
        </pc:grpChg>
        <pc:picChg chg="add mod">
          <ac:chgData name="Jane Hilliard" userId="S::jhilliard@caloncymru.powys.sch.uk::c3f6327e-2f35-4cc0-a9be-c6ee1f66883a" providerId="AD" clId="Web-{A07337A1-6FB3-876D-B5D4-09C56EDCFF60}" dt="2020-03-26T12:13:56.778" v="59" actId="14100"/>
          <ac:picMkLst>
            <pc:docMk/>
            <pc:sldMk cId="224376361" sldId="258"/>
            <ac:picMk id="2" creationId="{D8D3D269-1978-452B-A91B-C397E2DECB25}"/>
          </ac:picMkLst>
        </pc:picChg>
      </pc:sldChg>
      <pc:sldChg chg="addSp modSp new">
        <pc:chgData name="Jane Hilliard" userId="S::jhilliard@caloncymru.powys.sch.uk::c3f6327e-2f35-4cc0-a9be-c6ee1f66883a" providerId="AD" clId="Web-{A07337A1-6FB3-876D-B5D4-09C56EDCFF60}" dt="2020-03-26T12:24:59.196" v="127" actId="14100"/>
        <pc:sldMkLst>
          <pc:docMk/>
          <pc:sldMk cId="1863228602" sldId="259"/>
        </pc:sldMkLst>
        <pc:spChg chg="mod">
          <ac:chgData name="Jane Hilliard" userId="S::jhilliard@caloncymru.powys.sch.uk::c3f6327e-2f35-4cc0-a9be-c6ee1f66883a" providerId="AD" clId="Web-{A07337A1-6FB3-876D-B5D4-09C56EDCFF60}" dt="2020-03-26T12:15:36.387" v="97" actId="20577"/>
          <ac:spMkLst>
            <pc:docMk/>
            <pc:sldMk cId="1863228602" sldId="259"/>
            <ac:spMk id="2" creationId="{B8578E93-ECC4-4F52-91B8-F1FEDF47C68A}"/>
          </ac:spMkLst>
        </pc:spChg>
        <pc:picChg chg="add mod">
          <ac:chgData name="Jane Hilliard" userId="S::jhilliard@caloncymru.powys.sch.uk::c3f6327e-2f35-4cc0-a9be-c6ee1f66883a" providerId="AD" clId="Web-{A07337A1-6FB3-876D-B5D4-09C56EDCFF60}" dt="2020-03-26T12:24:59.196" v="127" actId="14100"/>
          <ac:picMkLst>
            <pc:docMk/>
            <pc:sldMk cId="1863228602" sldId="259"/>
            <ac:picMk id="3" creationId="{8D242460-78A6-49B6-A941-6E91B6555ABF}"/>
          </ac:picMkLst>
        </pc:picChg>
      </pc:sldChg>
      <pc:sldChg chg="addSp delSp modSp new">
        <pc:chgData name="Jane Hilliard" userId="S::jhilliard@caloncymru.powys.sch.uk::c3f6327e-2f35-4cc0-a9be-c6ee1f66883a" providerId="AD" clId="Web-{A07337A1-6FB3-876D-B5D4-09C56EDCFF60}" dt="2020-03-26T12:18:23.979" v="121" actId="14100"/>
        <pc:sldMkLst>
          <pc:docMk/>
          <pc:sldMk cId="2994558" sldId="260"/>
        </pc:sldMkLst>
        <pc:spChg chg="mod">
          <ac:chgData name="Jane Hilliard" userId="S::jhilliard@caloncymru.powys.sch.uk::c3f6327e-2f35-4cc0-a9be-c6ee1f66883a" providerId="AD" clId="Web-{A07337A1-6FB3-876D-B5D4-09C56EDCFF60}" dt="2020-03-26T12:18:01.933" v="119"/>
          <ac:spMkLst>
            <pc:docMk/>
            <pc:sldMk cId="2994558" sldId="260"/>
            <ac:spMk id="2" creationId="{AABF864D-2EFF-4DA3-A1E9-6EB54AB4396B}"/>
          </ac:spMkLst>
        </pc:spChg>
        <pc:spChg chg="del">
          <ac:chgData name="Jane Hilliard" userId="S::jhilliard@caloncymru.powys.sch.uk::c3f6327e-2f35-4cc0-a9be-c6ee1f66883a" providerId="AD" clId="Web-{A07337A1-6FB3-876D-B5D4-09C56EDCFF60}" dt="2020-03-26T12:17:36.636" v="104"/>
          <ac:spMkLst>
            <pc:docMk/>
            <pc:sldMk cId="2994558" sldId="260"/>
            <ac:spMk id="3" creationId="{06EBA7D6-C274-4C97-9916-06BCC6889ED1}"/>
          </ac:spMkLst>
        </pc:spChg>
        <pc:picChg chg="add mod ord">
          <ac:chgData name="Jane Hilliard" userId="S::jhilliard@caloncymru.powys.sch.uk::c3f6327e-2f35-4cc0-a9be-c6ee1f66883a" providerId="AD" clId="Web-{A07337A1-6FB3-876D-B5D4-09C56EDCFF60}" dt="2020-03-26T12:18:23.979" v="121" actId="14100"/>
          <ac:picMkLst>
            <pc:docMk/>
            <pc:sldMk cId="2994558" sldId="260"/>
            <ac:picMk id="4" creationId="{6A6F91B3-05B2-40FD-A5CF-F0CF4F07D19D}"/>
          </ac:picMkLst>
        </pc:picChg>
      </pc:sldChg>
      <pc:sldChg chg="addSp modSp new">
        <pc:chgData name="Jane Hilliard" userId="S::jhilliard@caloncymru.powys.sch.uk::c3f6327e-2f35-4cc0-a9be-c6ee1f66883a" providerId="AD" clId="Web-{A07337A1-6FB3-876D-B5D4-09C56EDCFF60}" dt="2020-03-26T12:28:49.866" v="132" actId="14100"/>
        <pc:sldMkLst>
          <pc:docMk/>
          <pc:sldMk cId="3736139649" sldId="261"/>
        </pc:sldMkLst>
        <pc:picChg chg="add mod">
          <ac:chgData name="Jane Hilliard" userId="S::jhilliard@caloncymru.powys.sch.uk::c3f6327e-2f35-4cc0-a9be-c6ee1f66883a" providerId="AD" clId="Web-{A07337A1-6FB3-876D-B5D4-09C56EDCFF60}" dt="2020-03-26T12:28:49.866" v="132" actId="14100"/>
          <ac:picMkLst>
            <pc:docMk/>
            <pc:sldMk cId="3736139649" sldId="261"/>
            <ac:picMk id="2" creationId="{1ACB1328-F631-485B-9637-D5175179D7EB}"/>
          </ac:picMkLst>
        </pc:picChg>
      </pc:sldChg>
      <pc:sldChg chg="addSp delSp modSp new mod setBg setClrOvrMap">
        <pc:chgData name="Jane Hilliard" userId="S::jhilliard@caloncymru.powys.sch.uk::c3f6327e-2f35-4cc0-a9be-c6ee1f66883a" providerId="AD" clId="Web-{A07337A1-6FB3-876D-B5D4-09C56EDCFF60}" dt="2020-03-26T14:52:16.283" v="1930" actId="20577"/>
        <pc:sldMkLst>
          <pc:docMk/>
          <pc:sldMk cId="834397100" sldId="262"/>
        </pc:sldMkLst>
        <pc:spChg chg="mod ord">
          <ac:chgData name="Jane Hilliard" userId="S::jhilliard@caloncymru.powys.sch.uk::c3f6327e-2f35-4cc0-a9be-c6ee1f66883a" providerId="AD" clId="Web-{A07337A1-6FB3-876D-B5D4-09C56EDCFF60}" dt="2020-03-26T14:51:41.627" v="1924"/>
          <ac:spMkLst>
            <pc:docMk/>
            <pc:sldMk cId="834397100" sldId="262"/>
            <ac:spMk id="2" creationId="{D94F5994-6759-4F35-A7D2-371FBA818DB9}"/>
          </ac:spMkLst>
        </pc:spChg>
        <pc:spChg chg="mod ord">
          <ac:chgData name="Jane Hilliard" userId="S::jhilliard@caloncymru.powys.sch.uk::c3f6327e-2f35-4cc0-a9be-c6ee1f66883a" providerId="AD" clId="Web-{A07337A1-6FB3-876D-B5D4-09C56EDCFF60}" dt="2020-03-26T14:52:16.283" v="1930" actId="20577"/>
          <ac:spMkLst>
            <pc:docMk/>
            <pc:sldMk cId="834397100" sldId="262"/>
            <ac:spMk id="3" creationId="{3D24B9D6-AFD1-4BCB-8DB4-8B3CC3D354C5}"/>
          </ac:spMkLst>
        </pc:spChg>
        <pc:spChg chg="add del">
          <ac:chgData name="Jane Hilliard" userId="S::jhilliard@caloncymru.powys.sch.uk::c3f6327e-2f35-4cc0-a9be-c6ee1f66883a" providerId="AD" clId="Web-{A07337A1-6FB3-876D-B5D4-09C56EDCFF60}" dt="2020-03-26T14:49:34.300" v="1910"/>
          <ac:spMkLst>
            <pc:docMk/>
            <pc:sldMk cId="834397100" sldId="262"/>
            <ac:spMk id="14" creationId="{2A785343-5D24-4118-A2E4-665D196F60C2}"/>
          </ac:spMkLst>
        </pc:spChg>
        <pc:spChg chg="add del">
          <ac:chgData name="Jane Hilliard" userId="S::jhilliard@caloncymru.powys.sch.uk::c3f6327e-2f35-4cc0-a9be-c6ee1f66883a" providerId="AD" clId="Web-{A07337A1-6FB3-876D-B5D4-09C56EDCFF60}" dt="2020-03-26T14:49:34.300" v="1910"/>
          <ac:spMkLst>
            <pc:docMk/>
            <pc:sldMk cId="834397100" sldId="262"/>
            <ac:spMk id="15" creationId="{32F4D216-10B7-4DCA-A0A1-068E9E32F4F2}"/>
          </ac:spMkLst>
        </pc:spChg>
        <pc:spChg chg="add del">
          <ac:chgData name="Jane Hilliard" userId="S::jhilliard@caloncymru.powys.sch.uk::c3f6327e-2f35-4cc0-a9be-c6ee1f66883a" providerId="AD" clId="Web-{A07337A1-6FB3-876D-B5D4-09C56EDCFF60}" dt="2020-03-26T14:51:41.627" v="1924"/>
          <ac:spMkLst>
            <pc:docMk/>
            <pc:sldMk cId="834397100" sldId="262"/>
            <ac:spMk id="20" creationId="{2A785343-5D24-4118-A2E4-665D196F60C2}"/>
          </ac:spMkLst>
        </pc:spChg>
        <pc:spChg chg="add del">
          <ac:chgData name="Jane Hilliard" userId="S::jhilliard@caloncymru.powys.sch.uk::c3f6327e-2f35-4cc0-a9be-c6ee1f66883a" providerId="AD" clId="Web-{A07337A1-6FB3-876D-B5D4-09C56EDCFF60}" dt="2020-03-26T14:51:41.627" v="1924"/>
          <ac:spMkLst>
            <pc:docMk/>
            <pc:sldMk cId="834397100" sldId="262"/>
            <ac:spMk id="22" creationId="{32F4D216-10B7-4DCA-A0A1-068E9E32F4F2}"/>
          </ac:spMkLst>
        </pc:spChg>
        <pc:picChg chg="add mod ord">
          <ac:chgData name="Jane Hilliard" userId="S::jhilliard@caloncymru.powys.sch.uk::c3f6327e-2f35-4cc0-a9be-c6ee1f66883a" providerId="AD" clId="Web-{A07337A1-6FB3-876D-B5D4-09C56EDCFF60}" dt="2020-03-26T14:51:41.627" v="1924"/>
          <ac:picMkLst>
            <pc:docMk/>
            <pc:sldMk cId="834397100" sldId="262"/>
            <ac:picMk id="4" creationId="{4D5C0BB1-D7F0-470D-94F8-677BB1916DF8}"/>
          </ac:picMkLst>
        </pc:picChg>
        <pc:picChg chg="add mod ord">
          <ac:chgData name="Jane Hilliard" userId="S::jhilliard@caloncymru.powys.sch.uk::c3f6327e-2f35-4cc0-a9be-c6ee1f66883a" providerId="AD" clId="Web-{A07337A1-6FB3-876D-B5D4-09C56EDCFF60}" dt="2020-03-26T14:51:41.627" v="1924"/>
          <ac:picMkLst>
            <pc:docMk/>
            <pc:sldMk cId="834397100" sldId="262"/>
            <ac:picMk id="6" creationId="{FDBE631F-D802-43D5-B61D-0253BF65581F}"/>
          </ac:picMkLst>
        </pc:picChg>
        <pc:picChg chg="add mod">
          <ac:chgData name="Jane Hilliard" userId="S::jhilliard@caloncymru.powys.sch.uk::c3f6327e-2f35-4cc0-a9be-c6ee1f66883a" providerId="AD" clId="Web-{A07337A1-6FB3-876D-B5D4-09C56EDCFF60}" dt="2020-03-26T14:51:41.627" v="1924"/>
          <ac:picMkLst>
            <pc:docMk/>
            <pc:sldMk cId="834397100" sldId="262"/>
            <ac:picMk id="8" creationId="{F40BE726-AB30-40DA-8948-3FF807080BE5}"/>
          </ac:picMkLst>
        </pc:picChg>
        <pc:picChg chg="add mod ord">
          <ac:chgData name="Jane Hilliard" userId="S::jhilliard@caloncymru.powys.sch.uk::c3f6327e-2f35-4cc0-a9be-c6ee1f66883a" providerId="AD" clId="Web-{A07337A1-6FB3-876D-B5D4-09C56EDCFF60}" dt="2020-03-26T14:51:41.627" v="1924"/>
          <ac:picMkLst>
            <pc:docMk/>
            <pc:sldMk cId="834397100" sldId="262"/>
            <ac:picMk id="10" creationId="{421AC363-A746-4717-A673-86A172313CD1}"/>
          </ac:picMkLst>
        </pc:picChg>
        <pc:picChg chg="add mod">
          <ac:chgData name="Jane Hilliard" userId="S::jhilliard@caloncymru.powys.sch.uk::c3f6327e-2f35-4cc0-a9be-c6ee1f66883a" providerId="AD" clId="Web-{A07337A1-6FB3-876D-B5D4-09C56EDCFF60}" dt="2020-03-26T14:51:41.627" v="1924"/>
          <ac:picMkLst>
            <pc:docMk/>
            <pc:sldMk cId="834397100" sldId="262"/>
            <ac:picMk id="12" creationId="{B45305F7-811D-4BC0-A34A-395855F6DD25}"/>
          </ac:picMkLst>
        </pc:picChg>
        <pc:cxnChg chg="add del">
          <ac:chgData name="Jane Hilliard" userId="S::jhilliard@caloncymru.powys.sch.uk::c3f6327e-2f35-4cc0-a9be-c6ee1f66883a" providerId="AD" clId="Web-{A07337A1-6FB3-876D-B5D4-09C56EDCFF60}" dt="2020-03-26T14:46:22.160" v="1867"/>
          <ac:cxnSpMkLst>
            <pc:docMk/>
            <pc:sldMk cId="834397100" sldId="262"/>
            <ac:cxnSpMk id="17" creationId="{822A5670-0F7B-4199-AEAB-33FBA9CEA44D}"/>
          </ac:cxnSpMkLst>
        </pc:cxnChg>
        <pc:cxnChg chg="add del">
          <ac:chgData name="Jane Hilliard" userId="S::jhilliard@caloncymru.powys.sch.uk::c3f6327e-2f35-4cc0-a9be-c6ee1f66883a" providerId="AD" clId="Web-{A07337A1-6FB3-876D-B5D4-09C56EDCFF60}" dt="2020-03-26T14:46:22.160" v="1867"/>
          <ac:cxnSpMkLst>
            <pc:docMk/>
            <pc:sldMk cId="834397100" sldId="262"/>
            <ac:cxnSpMk id="19" creationId="{8BB1744D-A7DF-4B65-B6E3-DCF12BB2D869}"/>
          </ac:cxnSpMkLst>
        </pc:cxnChg>
        <pc:cxnChg chg="add del">
          <ac:chgData name="Jane Hilliard" userId="S::jhilliard@caloncymru.powys.sch.uk::c3f6327e-2f35-4cc0-a9be-c6ee1f66883a" providerId="AD" clId="Web-{A07337A1-6FB3-876D-B5D4-09C56EDCFF60}" dt="2020-03-26T14:46:22.160" v="1867"/>
          <ac:cxnSpMkLst>
            <pc:docMk/>
            <pc:sldMk cId="834397100" sldId="262"/>
            <ac:cxnSpMk id="21" creationId="{882DD753-EA38-4E86-91FB-05041A44A28E}"/>
          </ac:cxnSpMkLst>
        </pc:cxnChg>
        <pc:cxnChg chg="add del">
          <ac:chgData name="Jane Hilliard" userId="S::jhilliard@caloncymru.powys.sch.uk::c3f6327e-2f35-4cc0-a9be-c6ee1f66883a" providerId="AD" clId="Web-{A07337A1-6FB3-876D-B5D4-09C56EDCFF60}" dt="2020-03-26T14:46:22.160" v="1867"/>
          <ac:cxnSpMkLst>
            <pc:docMk/>
            <pc:sldMk cId="834397100" sldId="262"/>
            <ac:cxnSpMk id="23" creationId="{6DA63E78-7704-45EF-B5D3-EADDF5D82674}"/>
          </ac:cxnSpMkLst>
        </pc:cxnChg>
      </pc:sldChg>
      <pc:sldChg chg="addSp delSp modSp new mod setBg setClrOvrMap">
        <pc:chgData name="Jane Hilliard" userId="S::jhilliard@caloncymru.powys.sch.uk::c3f6327e-2f35-4cc0-a9be-c6ee1f66883a" providerId="AD" clId="Web-{A07337A1-6FB3-876D-B5D4-09C56EDCFF60}" dt="2020-03-26T12:43:32.798" v="185"/>
        <pc:sldMkLst>
          <pc:docMk/>
          <pc:sldMk cId="3518276886" sldId="263"/>
        </pc:sldMkLst>
        <pc:spChg chg="mod">
          <ac:chgData name="Jane Hilliard" userId="S::jhilliard@caloncymru.powys.sch.uk::c3f6327e-2f35-4cc0-a9be-c6ee1f66883a" providerId="AD" clId="Web-{A07337A1-6FB3-876D-B5D4-09C56EDCFF60}" dt="2020-03-26T12:43:32.798" v="185"/>
          <ac:spMkLst>
            <pc:docMk/>
            <pc:sldMk cId="3518276886" sldId="263"/>
            <ac:spMk id="2" creationId="{E4EEC04A-639E-421F-8B6C-2DFF4C3F4968}"/>
          </ac:spMkLst>
        </pc:spChg>
        <pc:spChg chg="del mod">
          <ac:chgData name="Jane Hilliard" userId="S::jhilliard@caloncymru.powys.sch.uk::c3f6327e-2f35-4cc0-a9be-c6ee1f66883a" providerId="AD" clId="Web-{A07337A1-6FB3-876D-B5D4-09C56EDCFF60}" dt="2020-03-26T12:43:32.798" v="185"/>
          <ac:spMkLst>
            <pc:docMk/>
            <pc:sldMk cId="3518276886" sldId="263"/>
            <ac:spMk id="3" creationId="{1BC800E9-4E1B-46CF-A8BD-D620E2DEDD4C}"/>
          </ac:spMkLst>
        </pc:spChg>
        <pc:spChg chg="add del">
          <ac:chgData name="Jane Hilliard" userId="S::jhilliard@caloncymru.powys.sch.uk::c3f6327e-2f35-4cc0-a9be-c6ee1f66883a" providerId="AD" clId="Web-{A07337A1-6FB3-876D-B5D4-09C56EDCFF60}" dt="2020-03-26T12:43:32.798" v="185"/>
          <ac:spMkLst>
            <pc:docMk/>
            <pc:sldMk cId="3518276886" sldId="263"/>
            <ac:spMk id="8" creationId="{8D70B121-56F4-4848-B38B-182089D909FA}"/>
          </ac:spMkLst>
        </pc:spChg>
        <pc:graphicFrameChg chg="add">
          <ac:chgData name="Jane Hilliard" userId="S::jhilliard@caloncymru.powys.sch.uk::c3f6327e-2f35-4cc0-a9be-c6ee1f66883a" providerId="AD" clId="Web-{A07337A1-6FB3-876D-B5D4-09C56EDCFF60}" dt="2020-03-26T12:43:32.798" v="185"/>
          <ac:graphicFrameMkLst>
            <pc:docMk/>
            <pc:sldMk cId="3518276886" sldId="263"/>
            <ac:graphicFrameMk id="12" creationId="{AF2DB1E2-7E5C-49BA-BA85-9CEFCC7FF7E5}"/>
          </ac:graphicFrameMkLst>
        </pc:graphicFrameChg>
        <pc:cxnChg chg="add del">
          <ac:chgData name="Jane Hilliard" userId="S::jhilliard@caloncymru.powys.sch.uk::c3f6327e-2f35-4cc0-a9be-c6ee1f66883a" providerId="AD" clId="Web-{A07337A1-6FB3-876D-B5D4-09C56EDCFF60}" dt="2020-03-26T12:43:32.798" v="185"/>
          <ac:cxnSpMkLst>
            <pc:docMk/>
            <pc:sldMk cId="3518276886" sldId="263"/>
            <ac:cxnSpMk id="10" creationId="{2D72A2C9-F3CA-4216-8BAD-FA4C970C3C4E}"/>
          </ac:cxnSpMkLst>
        </pc:cxnChg>
      </pc:sldChg>
      <pc:sldChg chg="addSp delSp modSp new mod setBg">
        <pc:chgData name="Jane Hilliard" userId="S::jhilliard@caloncymru.powys.sch.uk::c3f6327e-2f35-4cc0-a9be-c6ee1f66883a" providerId="AD" clId="Web-{A07337A1-6FB3-876D-B5D4-09C56EDCFF60}" dt="2020-03-26T12:46:35.094" v="238"/>
        <pc:sldMkLst>
          <pc:docMk/>
          <pc:sldMk cId="1178527477" sldId="264"/>
        </pc:sldMkLst>
        <pc:spChg chg="mod">
          <ac:chgData name="Jane Hilliard" userId="S::jhilliard@caloncymru.powys.sch.uk::c3f6327e-2f35-4cc0-a9be-c6ee1f66883a" providerId="AD" clId="Web-{A07337A1-6FB3-876D-B5D4-09C56EDCFF60}" dt="2020-03-26T12:46:35.094" v="238"/>
          <ac:spMkLst>
            <pc:docMk/>
            <pc:sldMk cId="1178527477" sldId="264"/>
            <ac:spMk id="2" creationId="{8E89A4C0-87DB-47F3-87C1-283A1A8B017D}"/>
          </ac:spMkLst>
        </pc:spChg>
        <pc:spChg chg="mod">
          <ac:chgData name="Jane Hilliard" userId="S::jhilliard@caloncymru.powys.sch.uk::c3f6327e-2f35-4cc0-a9be-c6ee1f66883a" providerId="AD" clId="Web-{A07337A1-6FB3-876D-B5D4-09C56EDCFF60}" dt="2020-03-26T12:46:35.094" v="238"/>
          <ac:spMkLst>
            <pc:docMk/>
            <pc:sldMk cId="1178527477" sldId="264"/>
            <ac:spMk id="3" creationId="{502723BA-0847-414C-862C-D7748B155CF9}"/>
          </ac:spMkLst>
        </pc:spChg>
        <pc:spChg chg="add">
          <ac:chgData name="Jane Hilliard" userId="S::jhilliard@caloncymru.powys.sch.uk::c3f6327e-2f35-4cc0-a9be-c6ee1f66883a" providerId="AD" clId="Web-{A07337A1-6FB3-876D-B5D4-09C56EDCFF60}" dt="2020-03-26T12:46:35.094" v="238"/>
          <ac:spMkLst>
            <pc:docMk/>
            <pc:sldMk cId="1178527477" sldId="264"/>
            <ac:spMk id="5" creationId="{389575E1-3389-451A-A5F7-27854C25C599}"/>
          </ac:spMkLst>
        </pc:spChg>
        <pc:spChg chg="add">
          <ac:chgData name="Jane Hilliard" userId="S::jhilliard@caloncymru.powys.sch.uk::c3f6327e-2f35-4cc0-a9be-c6ee1f66883a" providerId="AD" clId="Web-{A07337A1-6FB3-876D-B5D4-09C56EDCFF60}" dt="2020-03-26T12:46:35.094" v="238"/>
          <ac:spMkLst>
            <pc:docMk/>
            <pc:sldMk cId="1178527477" sldId="264"/>
            <ac:spMk id="6" creationId="{A53CCC5C-D88E-40FB-B30B-23DCDBD01D37}"/>
          </ac:spMkLst>
        </pc:spChg>
        <pc:spChg chg="add del">
          <ac:chgData name="Jane Hilliard" userId="S::jhilliard@caloncymru.powys.sch.uk::c3f6327e-2f35-4cc0-a9be-c6ee1f66883a" providerId="AD" clId="Web-{A07337A1-6FB3-876D-B5D4-09C56EDCFF60}" dt="2020-03-26T12:46:35.078" v="237"/>
          <ac:spMkLst>
            <pc:docMk/>
            <pc:sldMk cId="1178527477" sldId="264"/>
            <ac:spMk id="8" creationId="{8D70B121-56F4-4848-B38B-182089D909FA}"/>
          </ac:spMkLst>
        </pc:spChg>
        <pc:spChg chg="add">
          <ac:chgData name="Jane Hilliard" userId="S::jhilliard@caloncymru.powys.sch.uk::c3f6327e-2f35-4cc0-a9be-c6ee1f66883a" providerId="AD" clId="Web-{A07337A1-6FB3-876D-B5D4-09C56EDCFF60}" dt="2020-03-26T12:46:35.094" v="238"/>
          <ac:spMkLst>
            <pc:docMk/>
            <pc:sldMk cId="1178527477" sldId="264"/>
            <ac:spMk id="12" creationId="{081E4A58-353D-44AE-B2FC-2A74E2E400F7}"/>
          </ac:spMkLst>
        </pc:spChg>
        <pc:cxnChg chg="add del">
          <ac:chgData name="Jane Hilliard" userId="S::jhilliard@caloncymru.powys.sch.uk::c3f6327e-2f35-4cc0-a9be-c6ee1f66883a" providerId="AD" clId="Web-{A07337A1-6FB3-876D-B5D4-09C56EDCFF60}" dt="2020-03-26T12:46:35.078" v="237"/>
          <ac:cxnSpMkLst>
            <pc:docMk/>
            <pc:sldMk cId="1178527477" sldId="264"/>
            <ac:cxnSpMk id="10" creationId="{2D72A2C9-F3CA-4216-8BAD-FA4C970C3C4E}"/>
          </ac:cxnSpMkLst>
        </pc:cxnChg>
      </pc:sldChg>
      <pc:sldChg chg="addSp delSp modSp new mod modShow">
        <pc:chgData name="Jane Hilliard" userId="S::jhilliard@caloncymru.powys.sch.uk::c3f6327e-2f35-4cc0-a9be-c6ee1f66883a" providerId="AD" clId="Web-{A07337A1-6FB3-876D-B5D4-09C56EDCFF60}" dt="2020-03-26T14:08:20.299" v="1202" actId="1076"/>
        <pc:sldMkLst>
          <pc:docMk/>
          <pc:sldMk cId="965075272" sldId="265"/>
        </pc:sldMkLst>
        <pc:spChg chg="add mod">
          <ac:chgData name="Jane Hilliard" userId="S::jhilliard@caloncymru.powys.sch.uk::c3f6327e-2f35-4cc0-a9be-c6ee1f66883a" providerId="AD" clId="Web-{A07337A1-6FB3-876D-B5D4-09C56EDCFF60}" dt="2020-03-26T13:54:24.445" v="1023" actId="20577"/>
          <ac:spMkLst>
            <pc:docMk/>
            <pc:sldMk cId="965075272" sldId="265"/>
            <ac:spMk id="4" creationId="{BA774A29-417D-491E-88BD-06A94B57169D}"/>
          </ac:spMkLst>
        </pc:spChg>
        <pc:spChg chg="add mod">
          <ac:chgData name="Jane Hilliard" userId="S::jhilliard@caloncymru.powys.sch.uk::c3f6327e-2f35-4cc0-a9be-c6ee1f66883a" providerId="AD" clId="Web-{A07337A1-6FB3-876D-B5D4-09C56EDCFF60}" dt="2020-03-26T13:17:28.614" v="419" actId="20577"/>
          <ac:spMkLst>
            <pc:docMk/>
            <pc:sldMk cId="965075272" sldId="265"/>
            <ac:spMk id="5" creationId="{B5A9FB30-D97A-4002-89D3-F032EC85D3BA}"/>
          </ac:spMkLst>
        </pc:spChg>
        <pc:spChg chg="add mod">
          <ac:chgData name="Jane Hilliard" userId="S::jhilliard@caloncymru.powys.sch.uk::c3f6327e-2f35-4cc0-a9be-c6ee1f66883a" providerId="AD" clId="Web-{A07337A1-6FB3-876D-B5D4-09C56EDCFF60}" dt="2020-03-26T14:03:20.098" v="1157" actId="20577"/>
          <ac:spMkLst>
            <pc:docMk/>
            <pc:sldMk cId="965075272" sldId="265"/>
            <ac:spMk id="6" creationId="{5AF32F71-8929-4AEF-8441-BC8F2FD07919}"/>
          </ac:spMkLst>
        </pc:spChg>
        <pc:spChg chg="add del mod">
          <ac:chgData name="Jane Hilliard" userId="S::jhilliard@caloncymru.powys.sch.uk::c3f6327e-2f35-4cc0-a9be-c6ee1f66883a" providerId="AD" clId="Web-{A07337A1-6FB3-876D-B5D4-09C56EDCFF60}" dt="2020-03-26T13:14:35.100" v="405"/>
          <ac:spMkLst>
            <pc:docMk/>
            <pc:sldMk cId="965075272" sldId="265"/>
            <ac:spMk id="7" creationId="{46F4C390-22F0-4D12-8BBB-0B96886B6B33}"/>
          </ac:spMkLst>
        </pc:spChg>
        <pc:spChg chg="add mod">
          <ac:chgData name="Jane Hilliard" userId="S::jhilliard@caloncymru.powys.sch.uk::c3f6327e-2f35-4cc0-a9be-c6ee1f66883a" providerId="AD" clId="Web-{A07337A1-6FB3-876D-B5D4-09C56EDCFF60}" dt="2020-03-26T13:59:36.161" v="1117" actId="20577"/>
          <ac:spMkLst>
            <pc:docMk/>
            <pc:sldMk cId="965075272" sldId="265"/>
            <ac:spMk id="8" creationId="{46B0C9E4-AEB8-4CCA-BAD2-6BBE02CBC4BB}"/>
          </ac:spMkLst>
        </pc:spChg>
        <pc:spChg chg="add mod">
          <ac:chgData name="Jane Hilliard" userId="S::jhilliard@caloncymru.powys.sch.uk::c3f6327e-2f35-4cc0-a9be-c6ee1f66883a" providerId="AD" clId="Web-{A07337A1-6FB3-876D-B5D4-09C56EDCFF60}" dt="2020-03-26T14:03:15.613" v="1154" actId="20577"/>
          <ac:spMkLst>
            <pc:docMk/>
            <pc:sldMk cId="965075272" sldId="265"/>
            <ac:spMk id="9" creationId="{1C09C39E-C82F-445B-ACE9-C4D177321D4A}"/>
          </ac:spMkLst>
        </pc:spChg>
        <pc:spChg chg="add del mod">
          <ac:chgData name="Jane Hilliard" userId="S::jhilliard@caloncymru.powys.sch.uk::c3f6327e-2f35-4cc0-a9be-c6ee1f66883a" providerId="AD" clId="Web-{A07337A1-6FB3-876D-B5D4-09C56EDCFF60}" dt="2020-03-26T13:43:00.183" v="789"/>
          <ac:spMkLst>
            <pc:docMk/>
            <pc:sldMk cId="965075272" sldId="265"/>
            <ac:spMk id="10" creationId="{EBDC2D79-FCE6-41A9-AFEF-F388718C78A2}"/>
          </ac:spMkLst>
        </pc:spChg>
        <pc:spChg chg="add mod">
          <ac:chgData name="Jane Hilliard" userId="S::jhilliard@caloncymru.powys.sch.uk::c3f6327e-2f35-4cc0-a9be-c6ee1f66883a" providerId="AD" clId="Web-{A07337A1-6FB3-876D-B5D4-09C56EDCFF60}" dt="2020-03-26T13:51:04.883" v="868" actId="14100"/>
          <ac:spMkLst>
            <pc:docMk/>
            <pc:sldMk cId="965075272" sldId="265"/>
            <ac:spMk id="25" creationId="{71EF758A-5436-429B-A277-BCC97695311B}"/>
          </ac:spMkLst>
        </pc:spChg>
        <pc:spChg chg="add mod">
          <ac:chgData name="Jane Hilliard" userId="S::jhilliard@caloncymru.powys.sch.uk::c3f6327e-2f35-4cc0-a9be-c6ee1f66883a" providerId="AD" clId="Web-{A07337A1-6FB3-876D-B5D4-09C56EDCFF60}" dt="2020-03-26T14:03:25.098" v="1158" actId="20577"/>
          <ac:spMkLst>
            <pc:docMk/>
            <pc:sldMk cId="965075272" sldId="265"/>
            <ac:spMk id="26" creationId="{7A4219F3-7173-4A90-A7CC-FA6B88175C28}"/>
          </ac:spMkLst>
        </pc:spChg>
        <pc:spChg chg="add del">
          <ac:chgData name="Jane Hilliard" userId="S::jhilliard@caloncymru.powys.sch.uk::c3f6327e-2f35-4cc0-a9be-c6ee1f66883a" providerId="AD" clId="Web-{A07337A1-6FB3-876D-B5D4-09C56EDCFF60}" dt="2020-03-26T13:44:22.917" v="806"/>
          <ac:spMkLst>
            <pc:docMk/>
            <pc:sldMk cId="965075272" sldId="265"/>
            <ac:spMk id="37" creationId="{7C097EFE-A157-420D-94C9-7941D8877CA0}"/>
          </ac:spMkLst>
        </pc:spChg>
        <pc:spChg chg="add del">
          <ac:chgData name="Jane Hilliard" userId="S::jhilliard@caloncymru.powys.sch.uk::c3f6327e-2f35-4cc0-a9be-c6ee1f66883a" providerId="AD" clId="Web-{A07337A1-6FB3-876D-B5D4-09C56EDCFF60}" dt="2020-03-26T13:44:31.807" v="808"/>
          <ac:spMkLst>
            <pc:docMk/>
            <pc:sldMk cId="965075272" sldId="265"/>
            <ac:spMk id="38" creationId="{8491791A-12B6-4643-A918-C56118381D5D}"/>
          </ac:spMkLst>
        </pc:spChg>
        <pc:spChg chg="add del">
          <ac:chgData name="Jane Hilliard" userId="S::jhilliard@caloncymru.powys.sch.uk::c3f6327e-2f35-4cc0-a9be-c6ee1f66883a" providerId="AD" clId="Web-{A07337A1-6FB3-876D-B5D4-09C56EDCFF60}" dt="2020-03-26T13:44:43.792" v="812"/>
          <ac:spMkLst>
            <pc:docMk/>
            <pc:sldMk cId="965075272" sldId="265"/>
            <ac:spMk id="39" creationId="{E36B8068-0B41-480F-8F75-B3C1A58C277B}"/>
          </ac:spMkLst>
        </pc:spChg>
        <pc:spChg chg="add mod">
          <ac:chgData name="Jane Hilliard" userId="S::jhilliard@caloncymru.powys.sch.uk::c3f6327e-2f35-4cc0-a9be-c6ee1f66883a" providerId="AD" clId="Web-{A07337A1-6FB3-876D-B5D4-09C56EDCFF60}" dt="2020-03-26T13:55:38.553" v="1032" actId="20577"/>
          <ac:spMkLst>
            <pc:docMk/>
            <pc:sldMk cId="965075272" sldId="265"/>
            <ac:spMk id="41" creationId="{A8B9FCAF-C5B8-4505-8C0C-AFFCF3E0A870}"/>
          </ac:spMkLst>
        </pc:spChg>
        <pc:spChg chg="add mod">
          <ac:chgData name="Jane Hilliard" userId="S::jhilliard@caloncymru.powys.sch.uk::c3f6327e-2f35-4cc0-a9be-c6ee1f66883a" providerId="AD" clId="Web-{A07337A1-6FB3-876D-B5D4-09C56EDCFF60}" dt="2020-03-26T14:04:20.097" v="1177" actId="20577"/>
          <ac:spMkLst>
            <pc:docMk/>
            <pc:sldMk cId="965075272" sldId="265"/>
            <ac:spMk id="42" creationId="{5BFAF997-8DE3-4C9C-9C1C-1D4275418A5D}"/>
          </ac:spMkLst>
        </pc:spChg>
        <pc:spChg chg="add del mod">
          <ac:chgData name="Jane Hilliard" userId="S::jhilliard@caloncymru.powys.sch.uk::c3f6327e-2f35-4cc0-a9be-c6ee1f66883a" providerId="AD" clId="Web-{A07337A1-6FB3-876D-B5D4-09C56EDCFF60}" dt="2020-03-26T14:03:11.707" v="1153" actId="20577"/>
          <ac:spMkLst>
            <pc:docMk/>
            <pc:sldMk cId="965075272" sldId="265"/>
            <ac:spMk id="43" creationId="{13555911-9B59-4E9A-8DC0-28BDEECB9197}"/>
          </ac:spMkLst>
        </pc:spChg>
        <pc:picChg chg="add del mod">
          <ac:chgData name="Jane Hilliard" userId="S::jhilliard@caloncymru.powys.sch.uk::c3f6327e-2f35-4cc0-a9be-c6ee1f66883a" providerId="AD" clId="Web-{A07337A1-6FB3-876D-B5D4-09C56EDCFF60}" dt="2020-03-26T13:06:12.339" v="248"/>
          <ac:picMkLst>
            <pc:docMk/>
            <pc:sldMk cId="965075272" sldId="265"/>
            <ac:picMk id="2" creationId="{4BDC756D-9935-4408-B079-05636633BE51}"/>
          </ac:picMkLst>
        </pc:picChg>
        <pc:picChg chg="add del mod">
          <ac:chgData name="Jane Hilliard" userId="S::jhilliard@caloncymru.powys.sch.uk::c3f6327e-2f35-4cc0-a9be-c6ee1f66883a" providerId="AD" clId="Web-{A07337A1-6FB3-876D-B5D4-09C56EDCFF60}" dt="2020-03-26T13:42:43.339" v="776"/>
          <ac:picMkLst>
            <pc:docMk/>
            <pc:sldMk cId="965075272" sldId="265"/>
            <ac:picMk id="11" creationId="{181F3784-52BF-4CB2-96D2-D8B978FB0F73}"/>
          </ac:picMkLst>
        </pc:picChg>
        <pc:picChg chg="add del mod">
          <ac:chgData name="Jane Hilliard" userId="S::jhilliard@caloncymru.powys.sch.uk::c3f6327e-2f35-4cc0-a9be-c6ee1f66883a" providerId="AD" clId="Web-{A07337A1-6FB3-876D-B5D4-09C56EDCFF60}" dt="2020-03-26T13:34:14.561" v="694"/>
          <ac:picMkLst>
            <pc:docMk/>
            <pc:sldMk cId="965075272" sldId="265"/>
            <ac:picMk id="13" creationId="{D1699B58-F860-4793-85C2-5DE4749D8D06}"/>
          </ac:picMkLst>
        </pc:picChg>
        <pc:picChg chg="add del mod">
          <ac:chgData name="Jane Hilliard" userId="S::jhilliard@caloncymru.powys.sch.uk::c3f6327e-2f35-4cc0-a9be-c6ee1f66883a" providerId="AD" clId="Web-{A07337A1-6FB3-876D-B5D4-09C56EDCFF60}" dt="2020-03-26T13:34:12.608" v="693"/>
          <ac:picMkLst>
            <pc:docMk/>
            <pc:sldMk cId="965075272" sldId="265"/>
            <ac:picMk id="15" creationId="{16364F79-531E-4CFC-B570-C80B7FEEC168}"/>
          </ac:picMkLst>
        </pc:picChg>
        <pc:picChg chg="add del mod">
          <ac:chgData name="Jane Hilliard" userId="S::jhilliard@caloncymru.powys.sch.uk::c3f6327e-2f35-4cc0-a9be-c6ee1f66883a" providerId="AD" clId="Web-{A07337A1-6FB3-876D-B5D4-09C56EDCFF60}" dt="2020-03-26T13:34:10.889" v="692"/>
          <ac:picMkLst>
            <pc:docMk/>
            <pc:sldMk cId="965075272" sldId="265"/>
            <ac:picMk id="16" creationId="{0E0BC7AA-3215-4152-A28B-7546D6A364D5}"/>
          </ac:picMkLst>
        </pc:picChg>
        <pc:picChg chg="add del mod">
          <ac:chgData name="Jane Hilliard" userId="S::jhilliard@caloncymru.powys.sch.uk::c3f6327e-2f35-4cc0-a9be-c6ee1f66883a" providerId="AD" clId="Web-{A07337A1-6FB3-876D-B5D4-09C56EDCFF60}" dt="2020-03-26T13:34:07.905" v="691"/>
          <ac:picMkLst>
            <pc:docMk/>
            <pc:sldMk cId="965075272" sldId="265"/>
            <ac:picMk id="17" creationId="{870B611C-1489-434A-B77A-4531869198FC}"/>
          </ac:picMkLst>
        </pc:picChg>
        <pc:picChg chg="add del mod">
          <ac:chgData name="Jane Hilliard" userId="S::jhilliard@caloncymru.powys.sch.uk::c3f6327e-2f35-4cc0-a9be-c6ee1f66883a" providerId="AD" clId="Web-{A07337A1-6FB3-876D-B5D4-09C56EDCFF60}" dt="2020-03-26T13:42:35.683" v="772"/>
          <ac:picMkLst>
            <pc:docMk/>
            <pc:sldMk cId="965075272" sldId="265"/>
            <ac:picMk id="18" creationId="{F31D5659-6823-4B2A-94D3-37CAD05FFEB4}"/>
          </ac:picMkLst>
        </pc:picChg>
        <pc:picChg chg="add del mod">
          <ac:chgData name="Jane Hilliard" userId="S::jhilliard@caloncymru.powys.sch.uk::c3f6327e-2f35-4cc0-a9be-c6ee1f66883a" providerId="AD" clId="Web-{A07337A1-6FB3-876D-B5D4-09C56EDCFF60}" dt="2020-03-26T13:42:30.089" v="770"/>
          <ac:picMkLst>
            <pc:docMk/>
            <pc:sldMk cId="965075272" sldId="265"/>
            <ac:picMk id="19" creationId="{4BFBB131-3D34-49A5-9069-2176A34654EE}"/>
          </ac:picMkLst>
        </pc:picChg>
        <pc:picChg chg="add del mod">
          <ac:chgData name="Jane Hilliard" userId="S::jhilliard@caloncymru.powys.sch.uk::c3f6327e-2f35-4cc0-a9be-c6ee1f66883a" providerId="AD" clId="Web-{A07337A1-6FB3-876D-B5D4-09C56EDCFF60}" dt="2020-03-26T13:42:41.496" v="775"/>
          <ac:picMkLst>
            <pc:docMk/>
            <pc:sldMk cId="965075272" sldId="265"/>
            <ac:picMk id="20" creationId="{48EA0910-8C1C-4084-A7AE-20B9551F98F0}"/>
          </ac:picMkLst>
        </pc:picChg>
        <pc:picChg chg="add del mod">
          <ac:chgData name="Jane Hilliard" userId="S::jhilliard@caloncymru.powys.sch.uk::c3f6327e-2f35-4cc0-a9be-c6ee1f66883a" providerId="AD" clId="Web-{A07337A1-6FB3-876D-B5D4-09C56EDCFF60}" dt="2020-03-26T13:42:32.673" v="771"/>
          <ac:picMkLst>
            <pc:docMk/>
            <pc:sldMk cId="965075272" sldId="265"/>
            <ac:picMk id="21" creationId="{5B9A08C3-97EB-4DA5-9BFC-81066FFF4DF8}"/>
          </ac:picMkLst>
        </pc:picChg>
        <pc:picChg chg="add del mod">
          <ac:chgData name="Jane Hilliard" userId="S::jhilliard@caloncymru.powys.sch.uk::c3f6327e-2f35-4cc0-a9be-c6ee1f66883a" providerId="AD" clId="Web-{A07337A1-6FB3-876D-B5D4-09C56EDCFF60}" dt="2020-03-26T13:48:13.759" v="837"/>
          <ac:picMkLst>
            <pc:docMk/>
            <pc:sldMk cId="965075272" sldId="265"/>
            <ac:picMk id="22" creationId="{3E12324A-3115-4B8E-A74D-50121ACEF101}"/>
          </ac:picMkLst>
        </pc:picChg>
        <pc:picChg chg="add del mod">
          <ac:chgData name="Jane Hilliard" userId="S::jhilliard@caloncymru.powys.sch.uk::c3f6327e-2f35-4cc0-a9be-c6ee1f66883a" providerId="AD" clId="Web-{A07337A1-6FB3-876D-B5D4-09C56EDCFF60}" dt="2020-03-26T13:42:39.589" v="774"/>
          <ac:picMkLst>
            <pc:docMk/>
            <pc:sldMk cId="965075272" sldId="265"/>
            <ac:picMk id="23" creationId="{154989D5-0ABE-4FB7-B8E5-EEABBBD93FC4}"/>
          </ac:picMkLst>
        </pc:picChg>
        <pc:picChg chg="add del mod">
          <ac:chgData name="Jane Hilliard" userId="S::jhilliard@caloncymru.powys.sch.uk::c3f6327e-2f35-4cc0-a9be-c6ee1f66883a" providerId="AD" clId="Web-{A07337A1-6FB3-876D-B5D4-09C56EDCFF60}" dt="2020-03-26T13:42:37.496" v="773"/>
          <ac:picMkLst>
            <pc:docMk/>
            <pc:sldMk cId="965075272" sldId="265"/>
            <ac:picMk id="24" creationId="{3FC9395D-DCCB-4DA3-9503-0EA79B7ED897}"/>
          </ac:picMkLst>
        </pc:picChg>
        <pc:picChg chg="add mod">
          <ac:chgData name="Jane Hilliard" userId="S::jhilliard@caloncymru.powys.sch.uk::c3f6327e-2f35-4cc0-a9be-c6ee1f66883a" providerId="AD" clId="Web-{A07337A1-6FB3-876D-B5D4-09C56EDCFF60}" dt="2020-03-26T13:47:24.197" v="831" actId="1076"/>
          <ac:picMkLst>
            <pc:docMk/>
            <pc:sldMk cId="965075272" sldId="265"/>
            <ac:picMk id="27" creationId="{2C82F768-3D3D-4F15-BE15-3D817AA63388}"/>
          </ac:picMkLst>
        </pc:picChg>
        <pc:picChg chg="add del mod">
          <ac:chgData name="Jane Hilliard" userId="S::jhilliard@caloncymru.powys.sch.uk::c3f6327e-2f35-4cc0-a9be-c6ee1f66883a" providerId="AD" clId="Web-{A07337A1-6FB3-876D-B5D4-09C56EDCFF60}" dt="2020-03-26T13:40:59.887" v="764"/>
          <ac:picMkLst>
            <pc:docMk/>
            <pc:sldMk cId="965075272" sldId="265"/>
            <ac:picMk id="28" creationId="{6E6E184F-1598-42CB-9C82-D6D64507FA72}"/>
          </ac:picMkLst>
        </pc:picChg>
        <pc:picChg chg="add mod">
          <ac:chgData name="Jane Hilliard" userId="S::jhilliard@caloncymru.powys.sch.uk::c3f6327e-2f35-4cc0-a9be-c6ee1f66883a" providerId="AD" clId="Web-{A07337A1-6FB3-876D-B5D4-09C56EDCFF60}" dt="2020-03-26T13:41:38.480" v="768" actId="688"/>
          <ac:picMkLst>
            <pc:docMk/>
            <pc:sldMk cId="965075272" sldId="265"/>
            <ac:picMk id="29" creationId="{9517008E-768A-4D93-BFC2-CFD64A53390C}"/>
          </ac:picMkLst>
        </pc:picChg>
        <pc:picChg chg="add">
          <ac:chgData name="Jane Hilliard" userId="S::jhilliard@caloncymru.powys.sch.uk::c3f6327e-2f35-4cc0-a9be-c6ee1f66883a" providerId="AD" clId="Web-{A07337A1-6FB3-876D-B5D4-09C56EDCFF60}" dt="2020-03-26T13:41:48.496" v="769"/>
          <ac:picMkLst>
            <pc:docMk/>
            <pc:sldMk cId="965075272" sldId="265"/>
            <ac:picMk id="30" creationId="{F8A83D48-9A1D-401A-8F58-4D5D65A23F55}"/>
          </ac:picMkLst>
        </pc:picChg>
        <pc:picChg chg="add mod">
          <ac:chgData name="Jane Hilliard" userId="S::jhilliard@caloncymru.powys.sch.uk::c3f6327e-2f35-4cc0-a9be-c6ee1f66883a" providerId="AD" clId="Web-{A07337A1-6FB3-876D-B5D4-09C56EDCFF60}" dt="2020-03-26T13:48:45.337" v="840" actId="1076"/>
          <ac:picMkLst>
            <pc:docMk/>
            <pc:sldMk cId="965075272" sldId="265"/>
            <ac:picMk id="31" creationId="{9399A3AF-8CEF-47A0-B820-5F75662A7287}"/>
          </ac:picMkLst>
        </pc:picChg>
        <pc:picChg chg="add mod">
          <ac:chgData name="Jane Hilliard" userId="S::jhilliard@caloncymru.powys.sch.uk::c3f6327e-2f35-4cc0-a9be-c6ee1f66883a" providerId="AD" clId="Web-{A07337A1-6FB3-876D-B5D4-09C56EDCFF60}" dt="2020-03-26T13:50:25.868" v="861" actId="1076"/>
          <ac:picMkLst>
            <pc:docMk/>
            <pc:sldMk cId="965075272" sldId="265"/>
            <ac:picMk id="32" creationId="{AEE614E8-0CEA-46E7-A234-D3BEF9056826}"/>
          </ac:picMkLst>
        </pc:picChg>
        <pc:picChg chg="add mod">
          <ac:chgData name="Jane Hilliard" userId="S::jhilliard@caloncymru.powys.sch.uk::c3f6327e-2f35-4cc0-a9be-c6ee1f66883a" providerId="AD" clId="Web-{A07337A1-6FB3-876D-B5D4-09C56EDCFF60}" dt="2020-03-26T13:50:23.555" v="860" actId="1076"/>
          <ac:picMkLst>
            <pc:docMk/>
            <pc:sldMk cId="965075272" sldId="265"/>
            <ac:picMk id="33" creationId="{A63A2994-0058-4F3A-B1C7-AA32B03B8056}"/>
          </ac:picMkLst>
        </pc:picChg>
        <pc:picChg chg="add mod">
          <ac:chgData name="Jane Hilliard" userId="S::jhilliard@caloncymru.powys.sch.uk::c3f6327e-2f35-4cc0-a9be-c6ee1f66883a" providerId="AD" clId="Web-{A07337A1-6FB3-876D-B5D4-09C56EDCFF60}" dt="2020-03-26T13:50:10.337" v="857" actId="1076"/>
          <ac:picMkLst>
            <pc:docMk/>
            <pc:sldMk cId="965075272" sldId="265"/>
            <ac:picMk id="34" creationId="{F29EB507-9B51-4114-A3EA-B78FA8020000}"/>
          </ac:picMkLst>
        </pc:picChg>
        <pc:picChg chg="add mod">
          <ac:chgData name="Jane Hilliard" userId="S::jhilliard@caloncymru.powys.sch.uk::c3f6327e-2f35-4cc0-a9be-c6ee1f66883a" providerId="AD" clId="Web-{A07337A1-6FB3-876D-B5D4-09C56EDCFF60}" dt="2020-03-26T13:49:57.962" v="855" actId="1076"/>
          <ac:picMkLst>
            <pc:docMk/>
            <pc:sldMk cId="965075272" sldId="265"/>
            <ac:picMk id="35" creationId="{58AB331D-E0D2-4957-9220-FDEBB314AB74}"/>
          </ac:picMkLst>
        </pc:picChg>
        <pc:picChg chg="add mod">
          <ac:chgData name="Jane Hilliard" userId="S::jhilliard@caloncymru.powys.sch.uk::c3f6327e-2f35-4cc0-a9be-c6ee1f66883a" providerId="AD" clId="Web-{A07337A1-6FB3-876D-B5D4-09C56EDCFF60}" dt="2020-03-26T13:50:19.118" v="859" actId="1076"/>
          <ac:picMkLst>
            <pc:docMk/>
            <pc:sldMk cId="965075272" sldId="265"/>
            <ac:picMk id="36" creationId="{7FF23A88-3BDE-46A9-BBFD-2BE8E5099D43}"/>
          </ac:picMkLst>
        </pc:picChg>
        <pc:picChg chg="add mod">
          <ac:chgData name="Jane Hilliard" userId="S::jhilliard@caloncymru.powys.sch.uk::c3f6327e-2f35-4cc0-a9be-c6ee1f66883a" providerId="AD" clId="Web-{A07337A1-6FB3-876D-B5D4-09C56EDCFF60}" dt="2020-03-26T13:50:02.681" v="856" actId="1076"/>
          <ac:picMkLst>
            <pc:docMk/>
            <pc:sldMk cId="965075272" sldId="265"/>
            <ac:picMk id="40" creationId="{A2689CFA-0DBD-4D4E-8D64-C2040235286A}"/>
          </ac:picMkLst>
        </pc:picChg>
        <pc:picChg chg="add mod">
          <ac:chgData name="Jane Hilliard" userId="S::jhilliard@caloncymru.powys.sch.uk::c3f6327e-2f35-4cc0-a9be-c6ee1f66883a" providerId="AD" clId="Web-{A07337A1-6FB3-876D-B5D4-09C56EDCFF60}" dt="2020-03-26T14:04:49.785" v="1180" actId="14100"/>
          <ac:picMkLst>
            <pc:docMk/>
            <pc:sldMk cId="965075272" sldId="265"/>
            <ac:picMk id="44" creationId="{F982C18F-9AE9-4D75-878D-37A240D7D707}"/>
          </ac:picMkLst>
        </pc:picChg>
        <pc:picChg chg="add mod">
          <ac:chgData name="Jane Hilliard" userId="S::jhilliard@caloncymru.powys.sch.uk::c3f6327e-2f35-4cc0-a9be-c6ee1f66883a" providerId="AD" clId="Web-{A07337A1-6FB3-876D-B5D4-09C56EDCFF60}" dt="2020-03-26T14:05:27.753" v="1186" actId="1076"/>
          <ac:picMkLst>
            <pc:docMk/>
            <pc:sldMk cId="965075272" sldId="265"/>
            <ac:picMk id="46" creationId="{FEED33D9-A49E-4E23-BC97-519F7B248374}"/>
          </ac:picMkLst>
        </pc:picChg>
        <pc:picChg chg="add mod">
          <ac:chgData name="Jane Hilliard" userId="S::jhilliard@caloncymru.powys.sch.uk::c3f6327e-2f35-4cc0-a9be-c6ee1f66883a" providerId="AD" clId="Web-{A07337A1-6FB3-876D-B5D4-09C56EDCFF60}" dt="2020-03-26T14:06:25.987" v="1190" actId="1076"/>
          <ac:picMkLst>
            <pc:docMk/>
            <pc:sldMk cId="965075272" sldId="265"/>
            <ac:picMk id="48" creationId="{8B4ADE75-F65D-4D79-BD09-894A5A71F5DC}"/>
          </ac:picMkLst>
        </pc:picChg>
        <pc:picChg chg="add mod">
          <ac:chgData name="Jane Hilliard" userId="S::jhilliard@caloncymru.powys.sch.uk::c3f6327e-2f35-4cc0-a9be-c6ee1f66883a" providerId="AD" clId="Web-{A07337A1-6FB3-876D-B5D4-09C56EDCFF60}" dt="2020-03-26T14:07:19.518" v="1198" actId="14100"/>
          <ac:picMkLst>
            <pc:docMk/>
            <pc:sldMk cId="965075272" sldId="265"/>
            <ac:picMk id="50" creationId="{1AC2958D-F3DC-469B-9640-DB88CDF5D153}"/>
          </ac:picMkLst>
        </pc:picChg>
        <pc:picChg chg="add mod">
          <ac:chgData name="Jane Hilliard" userId="S::jhilliard@caloncymru.powys.sch.uk::c3f6327e-2f35-4cc0-a9be-c6ee1f66883a" providerId="AD" clId="Web-{A07337A1-6FB3-876D-B5D4-09C56EDCFF60}" dt="2020-03-26T14:08:20.299" v="1202" actId="1076"/>
          <ac:picMkLst>
            <pc:docMk/>
            <pc:sldMk cId="965075272" sldId="265"/>
            <ac:picMk id="52" creationId="{28DA5B83-E363-41B5-A881-D589459AC58B}"/>
          </ac:picMkLst>
        </pc:picChg>
      </pc:sldChg>
      <pc:sldChg chg="new">
        <pc:chgData name="Jane Hilliard" userId="S::jhilliard@caloncymru.powys.sch.uk::c3f6327e-2f35-4cc0-a9be-c6ee1f66883a" providerId="AD" clId="Web-{A07337A1-6FB3-876D-B5D4-09C56EDCFF60}" dt="2020-03-26T12:51:18.811" v="240"/>
        <pc:sldMkLst>
          <pc:docMk/>
          <pc:sldMk cId="2220274312" sldId="266"/>
        </pc:sldMkLst>
      </pc:sldChg>
      <pc:sldChg chg="addSp modSp new mod setBg">
        <pc:chgData name="Jane Hilliard" userId="S::jhilliard@caloncymru.powys.sch.uk::c3f6327e-2f35-4cc0-a9be-c6ee1f66883a" providerId="AD" clId="Web-{A07337A1-6FB3-876D-B5D4-09C56EDCFF60}" dt="2020-03-26T14:23:27.356" v="1206"/>
        <pc:sldMkLst>
          <pc:docMk/>
          <pc:sldMk cId="3351967184" sldId="267"/>
        </pc:sldMkLst>
        <pc:spChg chg="add">
          <ac:chgData name="Jane Hilliard" userId="S::jhilliard@caloncymru.powys.sch.uk::c3f6327e-2f35-4cc0-a9be-c6ee1f66883a" providerId="AD" clId="Web-{A07337A1-6FB3-876D-B5D4-09C56EDCFF60}" dt="2020-03-26T14:23:27.356" v="1206"/>
          <ac:spMkLst>
            <pc:docMk/>
            <pc:sldMk cId="3351967184" sldId="267"/>
            <ac:spMk id="7" creationId="{0B761509-3B9A-49A6-A84B-C3D86811697D}"/>
          </ac:spMkLst>
        </pc:spChg>
        <pc:spChg chg="add">
          <ac:chgData name="Jane Hilliard" userId="S::jhilliard@caloncymru.powys.sch.uk::c3f6327e-2f35-4cc0-a9be-c6ee1f66883a" providerId="AD" clId="Web-{A07337A1-6FB3-876D-B5D4-09C56EDCFF60}" dt="2020-03-26T14:23:27.356" v="1206"/>
          <ac:spMkLst>
            <pc:docMk/>
            <pc:sldMk cId="3351967184" sldId="267"/>
            <ac:spMk id="9" creationId="{91DE43FD-EB47-414A-B0AB-169B0FFFA527}"/>
          </ac:spMkLst>
        </pc:spChg>
        <pc:grpChg chg="add">
          <ac:chgData name="Jane Hilliard" userId="S::jhilliard@caloncymru.powys.sch.uk::c3f6327e-2f35-4cc0-a9be-c6ee1f66883a" providerId="AD" clId="Web-{A07337A1-6FB3-876D-B5D4-09C56EDCFF60}" dt="2020-03-26T14:23:27.356" v="1206"/>
          <ac:grpSpMkLst>
            <pc:docMk/>
            <pc:sldMk cId="3351967184" sldId="267"/>
            <ac:grpSpMk id="11" creationId="{58495BCC-CE77-4CC2-952E-846F41119FD5}"/>
          </ac:grpSpMkLst>
        </pc:grpChg>
        <pc:picChg chg="add mod">
          <ac:chgData name="Jane Hilliard" userId="S::jhilliard@caloncymru.powys.sch.uk::c3f6327e-2f35-4cc0-a9be-c6ee1f66883a" providerId="AD" clId="Web-{A07337A1-6FB3-876D-B5D4-09C56EDCFF60}" dt="2020-03-26T14:23:27.356" v="1206"/>
          <ac:picMkLst>
            <pc:docMk/>
            <pc:sldMk cId="3351967184" sldId="267"/>
            <ac:picMk id="2" creationId="{0099B671-F30C-4413-A698-C9BBBBB3489E}"/>
          </ac:picMkLst>
        </pc:picChg>
      </pc:sldChg>
    </pc:docChg>
  </pc:docChgLst>
  <pc:docChgLst>
    <pc:chgData name="Jane Hilliard" userId="S::jhilliard@caloncymru.powys.sch.uk::c3f6327e-2f35-4cc0-a9be-c6ee1f66883a" providerId="AD" clId="Web-{5CB314E8-489C-67F7-C2C2-66859580F029}"/>
    <pc:docChg chg="addSld delSld modSld">
      <pc:chgData name="Jane Hilliard" userId="S::jhilliard@caloncymru.powys.sch.uk::c3f6327e-2f35-4cc0-a9be-c6ee1f66883a" providerId="AD" clId="Web-{5CB314E8-489C-67F7-C2C2-66859580F029}" dt="2020-03-27T15:33:18.984" v="51"/>
      <pc:docMkLst>
        <pc:docMk/>
      </pc:docMkLst>
      <pc:sldChg chg="modSp">
        <pc:chgData name="Jane Hilliard" userId="S::jhilliard@caloncymru.powys.sch.uk::c3f6327e-2f35-4cc0-a9be-c6ee1f66883a" providerId="AD" clId="Web-{5CB314E8-489C-67F7-C2C2-66859580F029}" dt="2020-03-27T14:45:11.601" v="3" actId="14100"/>
        <pc:sldMkLst>
          <pc:docMk/>
          <pc:sldMk cId="2728684012" sldId="278"/>
        </pc:sldMkLst>
        <pc:spChg chg="mod">
          <ac:chgData name="Jane Hilliard" userId="S::jhilliard@caloncymru.powys.sch.uk::c3f6327e-2f35-4cc0-a9be-c6ee1f66883a" providerId="AD" clId="Web-{5CB314E8-489C-67F7-C2C2-66859580F029}" dt="2020-03-27T14:45:11.601" v="3" actId="14100"/>
          <ac:spMkLst>
            <pc:docMk/>
            <pc:sldMk cId="2728684012" sldId="278"/>
            <ac:spMk id="4" creationId="{0431EA77-253D-4156-AB20-B9E4F4671302}"/>
          </ac:spMkLst>
        </pc:spChg>
        <pc:picChg chg="mod">
          <ac:chgData name="Jane Hilliard" userId="S::jhilliard@caloncymru.powys.sch.uk::c3f6327e-2f35-4cc0-a9be-c6ee1f66883a" providerId="AD" clId="Web-{5CB314E8-489C-67F7-C2C2-66859580F029}" dt="2020-03-27T14:44:54.414" v="2" actId="1076"/>
          <ac:picMkLst>
            <pc:docMk/>
            <pc:sldMk cId="2728684012" sldId="278"/>
            <ac:picMk id="5" creationId="{1DCD2311-603B-4D0C-BB74-E8AD8D788EDC}"/>
          </ac:picMkLst>
        </pc:picChg>
      </pc:sldChg>
      <pc:sldChg chg="addSp modSp new">
        <pc:chgData name="Jane Hilliard" userId="S::jhilliard@caloncymru.powys.sch.uk::c3f6327e-2f35-4cc0-a9be-c6ee1f66883a" providerId="AD" clId="Web-{5CB314E8-489C-67F7-C2C2-66859580F029}" dt="2020-03-27T14:49:15.789" v="15" actId="688"/>
        <pc:sldMkLst>
          <pc:docMk/>
          <pc:sldMk cId="1784000015" sldId="285"/>
        </pc:sldMkLst>
        <pc:picChg chg="add mod">
          <ac:chgData name="Jane Hilliard" userId="S::jhilliard@caloncymru.powys.sch.uk::c3f6327e-2f35-4cc0-a9be-c6ee1f66883a" providerId="AD" clId="Web-{5CB314E8-489C-67F7-C2C2-66859580F029}" dt="2020-03-27T14:49:15.789" v="15" actId="688"/>
          <ac:picMkLst>
            <pc:docMk/>
            <pc:sldMk cId="1784000015" sldId="285"/>
            <ac:picMk id="2" creationId="{BBD7A3A1-752A-4B08-8C82-58892DC05942}"/>
          </ac:picMkLst>
        </pc:picChg>
      </pc:sldChg>
      <pc:sldChg chg="addSp modSp new mod setBg">
        <pc:chgData name="Jane Hilliard" userId="S::jhilliard@caloncymru.powys.sch.uk::c3f6327e-2f35-4cc0-a9be-c6ee1f66883a" providerId="AD" clId="Web-{5CB314E8-489C-67F7-C2C2-66859580F029}" dt="2020-03-27T15:03:13.401" v="20"/>
        <pc:sldMkLst>
          <pc:docMk/>
          <pc:sldMk cId="2878842341" sldId="286"/>
        </pc:sldMkLst>
        <pc:picChg chg="add mod">
          <ac:chgData name="Jane Hilliard" userId="S::jhilliard@caloncymru.powys.sch.uk::c3f6327e-2f35-4cc0-a9be-c6ee1f66883a" providerId="AD" clId="Web-{5CB314E8-489C-67F7-C2C2-66859580F029}" dt="2020-03-27T15:03:13.401" v="20"/>
          <ac:picMkLst>
            <pc:docMk/>
            <pc:sldMk cId="2878842341" sldId="286"/>
            <ac:picMk id="2" creationId="{03E52572-F4B2-42A2-B18F-0F18841E9BC2}"/>
          </ac:picMkLst>
        </pc:picChg>
      </pc:sldChg>
      <pc:sldChg chg="new del">
        <pc:chgData name="Jane Hilliard" userId="S::jhilliard@caloncymru.powys.sch.uk::c3f6327e-2f35-4cc0-a9be-c6ee1f66883a" providerId="AD" clId="Web-{5CB314E8-489C-67F7-C2C2-66859580F029}" dt="2020-03-27T15:33:18.984" v="51"/>
        <pc:sldMkLst>
          <pc:docMk/>
          <pc:sldMk cId="1021177392" sldId="287"/>
        </pc:sldMkLst>
      </pc:sldChg>
      <pc:sldChg chg="new del">
        <pc:chgData name="Jane Hilliard" userId="S::jhilliard@caloncymru.powys.sch.uk::c3f6327e-2f35-4cc0-a9be-c6ee1f66883a" providerId="AD" clId="Web-{5CB314E8-489C-67F7-C2C2-66859580F029}" dt="2020-03-27T15:33:14.234" v="50"/>
        <pc:sldMkLst>
          <pc:docMk/>
          <pc:sldMk cId="146168055" sldId="288"/>
        </pc:sldMkLst>
      </pc:sldChg>
      <pc:sldChg chg="new del">
        <pc:chgData name="Jane Hilliard" userId="S::jhilliard@caloncymru.powys.sch.uk::c3f6327e-2f35-4cc0-a9be-c6ee1f66883a" providerId="AD" clId="Web-{5CB314E8-489C-67F7-C2C2-66859580F029}" dt="2020-03-27T15:33:10.062" v="49"/>
        <pc:sldMkLst>
          <pc:docMk/>
          <pc:sldMk cId="2380681831" sldId="289"/>
        </pc:sldMkLst>
      </pc:sldChg>
      <pc:sldChg chg="new del">
        <pc:chgData name="Jane Hilliard" userId="S::jhilliard@caloncymru.powys.sch.uk::c3f6327e-2f35-4cc0-a9be-c6ee1f66883a" providerId="AD" clId="Web-{5CB314E8-489C-67F7-C2C2-66859580F029}" dt="2020-03-27T15:33:05.015" v="48"/>
        <pc:sldMkLst>
          <pc:docMk/>
          <pc:sldMk cId="855443062" sldId="290"/>
        </pc:sldMkLst>
      </pc:sldChg>
      <pc:sldChg chg="new del">
        <pc:chgData name="Jane Hilliard" userId="S::jhilliard@caloncymru.powys.sch.uk::c3f6327e-2f35-4cc0-a9be-c6ee1f66883a" providerId="AD" clId="Web-{5CB314E8-489C-67F7-C2C2-66859580F029}" dt="2020-03-27T15:32:55.765" v="47"/>
        <pc:sldMkLst>
          <pc:docMk/>
          <pc:sldMk cId="1446185592" sldId="291"/>
        </pc:sldMkLst>
      </pc:sldChg>
      <pc:sldChg chg="addSp delSp modSp new del">
        <pc:chgData name="Jane Hilliard" userId="S::jhilliard@caloncymru.powys.sch.uk::c3f6327e-2f35-4cc0-a9be-c6ee1f66883a" providerId="AD" clId="Web-{5CB314E8-489C-67F7-C2C2-66859580F029}" dt="2020-03-27T15:32:48.218" v="46"/>
        <pc:sldMkLst>
          <pc:docMk/>
          <pc:sldMk cId="3497466134" sldId="292"/>
        </pc:sldMkLst>
        <pc:spChg chg="add del mod">
          <ac:chgData name="Jane Hilliard" userId="S::jhilliard@caloncymru.powys.sch.uk::c3f6327e-2f35-4cc0-a9be-c6ee1f66883a" providerId="AD" clId="Web-{5CB314E8-489C-67F7-C2C2-66859580F029}" dt="2020-03-27T15:15:32.481" v="36"/>
          <ac:spMkLst>
            <pc:docMk/>
            <pc:sldMk cId="3497466134" sldId="292"/>
            <ac:spMk id="2" creationId="{2AF9D420-D3B6-473E-AB1D-58390D599813}"/>
          </ac:spMkLst>
        </pc:spChg>
        <pc:spChg chg="add mod">
          <ac:chgData name="Jane Hilliard" userId="S::jhilliard@caloncymru.powys.sch.uk::c3f6327e-2f35-4cc0-a9be-c6ee1f66883a" providerId="AD" clId="Web-{5CB314E8-489C-67F7-C2C2-66859580F029}" dt="2020-03-27T15:26:17.764" v="43" actId="20577"/>
          <ac:spMkLst>
            <pc:docMk/>
            <pc:sldMk cId="3497466134" sldId="292"/>
            <ac:spMk id="3" creationId="{EF6201F8-3D5F-4931-872C-61B3B8025230}"/>
          </ac:spMkLst>
        </pc:spChg>
      </pc:sldChg>
    </pc:docChg>
  </pc:docChgLst>
  <pc:docChgLst>
    <pc:chgData name="Jane Hilliard" userId="S::jhilliard@caloncymru.powys.sch.uk::c3f6327e-2f35-4cc0-a9be-c6ee1f66883a" providerId="AD" clId="Web-{30FBA3C7-9EF2-89CA-876B-9331B697CC5F}"/>
    <pc:docChg chg="addSld delSld modSld sldOrd addMainMaster delMainMaster">
      <pc:chgData name="Jane Hilliard" userId="S::jhilliard@caloncymru.powys.sch.uk::c3f6327e-2f35-4cc0-a9be-c6ee1f66883a" providerId="AD" clId="Web-{30FBA3C7-9EF2-89CA-876B-9331B697CC5F}" dt="2020-03-27T14:40:26.133" v="3339"/>
      <pc:docMkLst>
        <pc:docMk/>
      </pc:docMkLst>
      <pc:sldChg chg="addSp delSp modSp mod setBg modClrScheme delDesignElem chgLayout">
        <pc:chgData name="Jane Hilliard" userId="S::jhilliard@caloncymru.powys.sch.uk::c3f6327e-2f35-4cc0-a9be-c6ee1f66883a" providerId="AD" clId="Web-{30FBA3C7-9EF2-89CA-876B-9331B697CC5F}" dt="2020-03-27T13:55:17.652" v="3228"/>
        <pc:sldMkLst>
          <pc:docMk/>
          <pc:sldMk cId="109857222" sldId="256"/>
        </pc:sldMkLst>
        <pc:spChg chg="del mod">
          <ac:chgData name="Jane Hilliard" userId="S::jhilliard@caloncymru.powys.sch.uk::c3f6327e-2f35-4cc0-a9be-c6ee1f66883a" providerId="AD" clId="Web-{30FBA3C7-9EF2-89CA-876B-9331B697CC5F}" dt="2020-03-26T16:30:09.429" v="265"/>
          <ac:spMkLst>
            <pc:docMk/>
            <pc:sldMk cId="109857222" sldId="256"/>
            <ac:spMk id="2" creationId="{00000000-0000-0000-0000-000000000000}"/>
          </ac:spMkLst>
        </pc:spChg>
        <pc:spChg chg="del">
          <ac:chgData name="Jane Hilliard" userId="S::jhilliard@caloncymru.powys.sch.uk::c3f6327e-2f35-4cc0-a9be-c6ee1f66883a" providerId="AD" clId="Web-{30FBA3C7-9EF2-89CA-876B-9331B697CC5F}" dt="2020-03-26T16:29:52.617" v="263"/>
          <ac:spMkLst>
            <pc:docMk/>
            <pc:sldMk cId="109857222" sldId="256"/>
            <ac:spMk id="3" creationId="{00000000-0000-0000-0000-000000000000}"/>
          </ac:spMkLst>
        </pc:spChg>
        <pc:spChg chg="add del">
          <ac:chgData name="Jane Hilliard" userId="S::jhilliard@caloncymru.powys.sch.uk::c3f6327e-2f35-4cc0-a9be-c6ee1f66883a" providerId="AD" clId="Web-{30FBA3C7-9EF2-89CA-876B-9331B697CC5F}" dt="2020-03-27T13:54:25.011" v="3223"/>
          <ac:spMkLst>
            <pc:docMk/>
            <pc:sldMk cId="109857222" sldId="256"/>
            <ac:spMk id="9" creationId="{01D0AF59-99C3-4251-AB9A-C966C6AD4400}"/>
          </ac:spMkLst>
        </pc:spChg>
        <pc:spChg chg="add del">
          <ac:chgData name="Jane Hilliard" userId="S::jhilliard@caloncymru.powys.sch.uk::c3f6327e-2f35-4cc0-a9be-c6ee1f66883a" providerId="AD" clId="Web-{30FBA3C7-9EF2-89CA-876B-9331B697CC5F}" dt="2020-03-27T13:54:25.011" v="3223"/>
          <ac:spMkLst>
            <pc:docMk/>
            <pc:sldMk cId="109857222" sldId="256"/>
            <ac:spMk id="11" creationId="{1855405F-37A2-4869-9154-F8BE3BECE6C3}"/>
          </ac:spMkLst>
        </pc:spChg>
        <pc:picChg chg="add mod">
          <ac:chgData name="Jane Hilliard" userId="S::jhilliard@caloncymru.powys.sch.uk::c3f6327e-2f35-4cc0-a9be-c6ee1f66883a" providerId="AD" clId="Web-{30FBA3C7-9EF2-89CA-876B-9331B697CC5F}" dt="2020-03-26T16:38:33.443" v="300" actId="14100"/>
          <ac:picMkLst>
            <pc:docMk/>
            <pc:sldMk cId="109857222" sldId="256"/>
            <ac:picMk id="4" creationId="{5F4EECDF-12BD-47C7-ACED-38621AE1EC39}"/>
          </ac:picMkLst>
        </pc:picChg>
      </pc:sldChg>
      <pc:sldChg chg="addSp delSp modSp mod modClrScheme delDesignElem chgLayout">
        <pc:chgData name="Jane Hilliard" userId="S::jhilliard@caloncymru.powys.sch.uk::c3f6327e-2f35-4cc0-a9be-c6ee1f66883a" providerId="AD" clId="Web-{30FBA3C7-9EF2-89CA-876B-9331B697CC5F}" dt="2020-03-27T13:55:17.652" v="3228"/>
        <pc:sldMkLst>
          <pc:docMk/>
          <pc:sldMk cId="1521746567" sldId="257"/>
        </pc:sldMkLst>
        <pc:spChg chg="del">
          <ac:chgData name="Jane Hilliard" userId="S::jhilliard@caloncymru.powys.sch.uk::c3f6327e-2f35-4cc0-a9be-c6ee1f66883a" providerId="AD" clId="Web-{30FBA3C7-9EF2-89CA-876B-9331B697CC5F}" dt="2020-03-27T13:39:53.242" v="3135"/>
          <ac:spMkLst>
            <pc:docMk/>
            <pc:sldMk cId="1521746567" sldId="257"/>
            <ac:spMk id="6" creationId="{57845966-6EFC-468A-9CC7-BAB4B95854E7}"/>
          </ac:spMkLst>
        </pc:spChg>
        <pc:spChg chg="mod">
          <ac:chgData name="Jane Hilliard" userId="S::jhilliard@caloncymru.powys.sch.uk::c3f6327e-2f35-4cc0-a9be-c6ee1f66883a" providerId="AD" clId="Web-{30FBA3C7-9EF2-89CA-876B-9331B697CC5F}" dt="2020-03-27T13:44:55.712" v="3166" actId="20577"/>
          <ac:spMkLst>
            <pc:docMk/>
            <pc:sldMk cId="1521746567" sldId="257"/>
            <ac:spMk id="8" creationId="{12353144-616A-42F6-ADC7-4DA163E2E65C}"/>
          </ac:spMkLst>
        </pc:spChg>
        <pc:spChg chg="del">
          <ac:chgData name="Jane Hilliard" userId="S::jhilliard@caloncymru.powys.sch.uk::c3f6327e-2f35-4cc0-a9be-c6ee1f66883a" providerId="AD" clId="Web-{30FBA3C7-9EF2-89CA-876B-9331B697CC5F}" dt="2020-03-27T13:39:53.242" v="3135"/>
          <ac:spMkLst>
            <pc:docMk/>
            <pc:sldMk cId="1521746567" sldId="257"/>
            <ac:spMk id="13" creationId="{ADAD1991-FFD1-4E94-ABAB-7560D33008E4}"/>
          </ac:spMkLst>
        </pc:spChg>
        <pc:spChg chg="add del">
          <ac:chgData name="Jane Hilliard" userId="S::jhilliard@caloncymru.powys.sch.uk::c3f6327e-2f35-4cc0-a9be-c6ee1f66883a" providerId="AD" clId="Web-{30FBA3C7-9EF2-89CA-876B-9331B697CC5F}" dt="2020-03-27T13:41:47.885" v="3148"/>
          <ac:spMkLst>
            <pc:docMk/>
            <pc:sldMk cId="1521746567" sldId="257"/>
            <ac:spMk id="18" creationId="{8AD13924-DC7C-4339-B194-8A4EFFBF2AC6}"/>
          </ac:spMkLst>
        </pc:spChg>
        <pc:spChg chg="add del">
          <ac:chgData name="Jane Hilliard" userId="S::jhilliard@caloncymru.powys.sch.uk::c3f6327e-2f35-4cc0-a9be-c6ee1f66883a" providerId="AD" clId="Web-{30FBA3C7-9EF2-89CA-876B-9331B697CC5F}" dt="2020-03-27T13:41:47.885" v="3148"/>
          <ac:spMkLst>
            <pc:docMk/>
            <pc:sldMk cId="1521746567" sldId="257"/>
            <ac:spMk id="20" creationId="{72458505-C9BA-445F-AE75-CFC7FF04F4E7}"/>
          </ac:spMkLst>
        </pc:spChg>
        <pc:spChg chg="add del">
          <ac:chgData name="Jane Hilliard" userId="S::jhilliard@caloncymru.powys.sch.uk::c3f6327e-2f35-4cc0-a9be-c6ee1f66883a" providerId="AD" clId="Web-{30FBA3C7-9EF2-89CA-876B-9331B697CC5F}" dt="2020-03-27T13:44:06.899" v="3156"/>
          <ac:spMkLst>
            <pc:docMk/>
            <pc:sldMk cId="1521746567" sldId="257"/>
            <ac:spMk id="27" creationId="{605494DE-B078-4D87-BB01-C84320618DAD}"/>
          </ac:spMkLst>
        </pc:spChg>
        <pc:spChg chg="add del">
          <ac:chgData name="Jane Hilliard" userId="S::jhilliard@caloncymru.powys.sch.uk::c3f6327e-2f35-4cc0-a9be-c6ee1f66883a" providerId="AD" clId="Web-{30FBA3C7-9EF2-89CA-876B-9331B697CC5F}" dt="2020-03-27T13:44:06.899" v="3156"/>
          <ac:spMkLst>
            <pc:docMk/>
            <pc:sldMk cId="1521746567" sldId="257"/>
            <ac:spMk id="29" creationId="{9A0576B0-CD8C-4661-95C8-A9F2CE7CDDB0}"/>
          </ac:spMkLst>
        </pc:spChg>
        <pc:spChg chg="add del">
          <ac:chgData name="Jane Hilliard" userId="S::jhilliard@caloncymru.powys.sch.uk::c3f6327e-2f35-4cc0-a9be-c6ee1f66883a" providerId="AD" clId="Web-{30FBA3C7-9EF2-89CA-876B-9331B697CC5F}" dt="2020-03-27T13:44:06.899" v="3156"/>
          <ac:spMkLst>
            <pc:docMk/>
            <pc:sldMk cId="1521746567" sldId="257"/>
            <ac:spMk id="31" creationId="{3FF60E2B-3919-423C-B1FF-56CDE6681165}"/>
          </ac:spMkLst>
        </pc:spChg>
        <pc:spChg chg="add del">
          <ac:chgData name="Jane Hilliard" userId="S::jhilliard@caloncymru.powys.sch.uk::c3f6327e-2f35-4cc0-a9be-c6ee1f66883a" providerId="AD" clId="Web-{30FBA3C7-9EF2-89CA-876B-9331B697CC5F}" dt="2020-03-27T13:54:25.011" v="3223"/>
          <ac:spMkLst>
            <pc:docMk/>
            <pc:sldMk cId="1521746567" sldId="257"/>
            <ac:spMk id="36" creationId="{6753252F-4873-4F63-801D-CC719279A7D5}"/>
          </ac:spMkLst>
        </pc:spChg>
        <pc:spChg chg="add del">
          <ac:chgData name="Jane Hilliard" userId="S::jhilliard@caloncymru.powys.sch.uk::c3f6327e-2f35-4cc0-a9be-c6ee1f66883a" providerId="AD" clId="Web-{30FBA3C7-9EF2-89CA-876B-9331B697CC5F}" dt="2020-03-27T13:54:25.011" v="3223"/>
          <ac:spMkLst>
            <pc:docMk/>
            <pc:sldMk cId="1521746567" sldId="257"/>
            <ac:spMk id="38" creationId="{047C8CCB-F95D-4249-92DD-651249D3535A}"/>
          </ac:spMkLst>
        </pc:spChg>
        <pc:picChg chg="add del mod">
          <ac:chgData name="Jane Hilliard" userId="S::jhilliard@caloncymru.powys.sch.uk::c3f6327e-2f35-4cc0-a9be-c6ee1f66883a" providerId="AD" clId="Web-{30FBA3C7-9EF2-89CA-876B-9331B697CC5F}" dt="2020-03-26T17:04:43.250" v="723"/>
          <ac:picMkLst>
            <pc:docMk/>
            <pc:sldMk cId="1521746567" sldId="257"/>
            <ac:picMk id="2" creationId="{A4574FAD-22B7-4B8F-BF29-14E0E732D845}"/>
          </ac:picMkLst>
        </pc:picChg>
        <pc:picChg chg="mod ord">
          <ac:chgData name="Jane Hilliard" userId="S::jhilliard@caloncymru.powys.sch.uk::c3f6327e-2f35-4cc0-a9be-c6ee1f66883a" providerId="AD" clId="Web-{30FBA3C7-9EF2-89CA-876B-9331B697CC5F}" dt="2020-03-27T13:44:28.290" v="3159" actId="1076"/>
          <ac:picMkLst>
            <pc:docMk/>
            <pc:sldMk cId="1521746567" sldId="257"/>
            <ac:picMk id="4" creationId="{A68AC946-4C23-4A50-80EE-22F648D0F59B}"/>
          </ac:picMkLst>
        </pc:picChg>
        <pc:picChg chg="add mod">
          <ac:chgData name="Jane Hilliard" userId="S::jhilliard@caloncymru.powys.sch.uk::c3f6327e-2f35-4cc0-a9be-c6ee1f66883a" providerId="AD" clId="Web-{30FBA3C7-9EF2-89CA-876B-9331B697CC5F}" dt="2020-03-27T13:42:33.573" v="3153" actId="1076"/>
          <ac:picMkLst>
            <pc:docMk/>
            <pc:sldMk cId="1521746567" sldId="257"/>
            <ac:picMk id="5" creationId="{2A6F19FF-C515-48FB-9A3A-EC6AC9C45C28}"/>
          </ac:picMkLst>
        </pc:picChg>
        <pc:picChg chg="del">
          <ac:chgData name="Jane Hilliard" userId="S::jhilliard@caloncymru.powys.sch.uk::c3f6327e-2f35-4cc0-a9be-c6ee1f66883a" providerId="AD" clId="Web-{30FBA3C7-9EF2-89CA-876B-9331B697CC5F}" dt="2020-03-27T13:39:53.242" v="3135"/>
          <ac:picMkLst>
            <pc:docMk/>
            <pc:sldMk cId="1521746567" sldId="257"/>
            <ac:picMk id="7" creationId="{75554383-98AF-4A47-BB65-705FAAA4BE6A}"/>
          </ac:picMkLst>
        </pc:picChg>
        <pc:cxnChg chg="add del">
          <ac:chgData name="Jane Hilliard" userId="S::jhilliard@caloncymru.powys.sch.uk::c3f6327e-2f35-4cc0-a9be-c6ee1f66883a" providerId="AD" clId="Web-{30FBA3C7-9EF2-89CA-876B-9331B697CC5F}" dt="2020-03-27T13:41:47.885" v="3148"/>
          <ac:cxnSpMkLst>
            <pc:docMk/>
            <pc:sldMk cId="1521746567" sldId="257"/>
            <ac:cxnSpMk id="22" creationId="{492C71F2-7657-4A22-BE4C-647EEDE915B2}"/>
          </ac:cxnSpMkLst>
        </pc:cxnChg>
      </pc:sldChg>
      <pc:sldChg chg="addSp delSp modSp mod setBg modClrScheme setClrOvrMap delDesignElem chgLayout">
        <pc:chgData name="Jane Hilliard" userId="S::jhilliard@caloncymru.powys.sch.uk::c3f6327e-2f35-4cc0-a9be-c6ee1f66883a" providerId="AD" clId="Web-{30FBA3C7-9EF2-89CA-876B-9331B697CC5F}" dt="2020-03-27T14:32:59.021" v="3329" actId="688"/>
        <pc:sldMkLst>
          <pc:docMk/>
          <pc:sldMk cId="224376361" sldId="258"/>
        </pc:sldMkLst>
        <pc:spChg chg="mod">
          <ac:chgData name="Jane Hilliard" userId="S::jhilliard@caloncymru.powys.sch.uk::c3f6327e-2f35-4cc0-a9be-c6ee1f66883a" providerId="AD" clId="Web-{30FBA3C7-9EF2-89CA-876B-9331B697CC5F}" dt="2020-03-27T14:32:22.333" v="3327"/>
          <ac:spMkLst>
            <pc:docMk/>
            <pc:sldMk cId="224376361" sldId="258"/>
            <ac:spMk id="4" creationId="{C0247A94-8CF6-4208-9018-03CD2C973445}"/>
          </ac:spMkLst>
        </pc:spChg>
        <pc:spChg chg="add del">
          <ac:chgData name="Jane Hilliard" userId="S::jhilliard@caloncymru.powys.sch.uk::c3f6327e-2f35-4cc0-a9be-c6ee1f66883a" providerId="AD" clId="Web-{30FBA3C7-9EF2-89CA-876B-9331B697CC5F}" dt="2020-03-27T13:54:25.011" v="3223"/>
          <ac:spMkLst>
            <pc:docMk/>
            <pc:sldMk cId="224376361" sldId="258"/>
            <ac:spMk id="6" creationId="{16C5FA50-8D52-4617-AF91-5C7B1C8352F1}"/>
          </ac:spMkLst>
        </pc:spChg>
        <pc:spChg chg="add del">
          <ac:chgData name="Jane Hilliard" userId="S::jhilliard@caloncymru.powys.sch.uk::c3f6327e-2f35-4cc0-a9be-c6ee1f66883a" providerId="AD" clId="Web-{30FBA3C7-9EF2-89CA-876B-9331B697CC5F}" dt="2020-03-27T13:22:07.331" v="3091"/>
          <ac:spMkLst>
            <pc:docMk/>
            <pc:sldMk cId="224376361" sldId="258"/>
            <ac:spMk id="7" creationId="{86FF76B9-219D-4469-AF87-0236D29032F1}"/>
          </ac:spMkLst>
        </pc:spChg>
        <pc:spChg chg="add">
          <ac:chgData name="Jane Hilliard" userId="S::jhilliard@caloncymru.powys.sch.uk::c3f6327e-2f35-4cc0-a9be-c6ee1f66883a" providerId="AD" clId="Web-{30FBA3C7-9EF2-89CA-876B-9331B697CC5F}" dt="2020-03-27T14:32:22.333" v="3327"/>
          <ac:spMkLst>
            <pc:docMk/>
            <pc:sldMk cId="224376361" sldId="258"/>
            <ac:spMk id="8" creationId="{16C5FA50-8D52-4617-AF91-5C7B1C8352F1}"/>
          </ac:spMkLst>
        </pc:spChg>
        <pc:spChg chg="add">
          <ac:chgData name="Jane Hilliard" userId="S::jhilliard@caloncymru.powys.sch.uk::c3f6327e-2f35-4cc0-a9be-c6ee1f66883a" providerId="AD" clId="Web-{30FBA3C7-9EF2-89CA-876B-9331B697CC5F}" dt="2020-03-27T14:32:22.333" v="3327"/>
          <ac:spMkLst>
            <pc:docMk/>
            <pc:sldMk cId="224376361" sldId="258"/>
            <ac:spMk id="10" creationId="{E223798C-12AD-4B0C-A50C-D676347D67CF}"/>
          </ac:spMkLst>
        </pc:spChg>
        <pc:spChg chg="add del">
          <ac:chgData name="Jane Hilliard" userId="S::jhilliard@caloncymru.powys.sch.uk::c3f6327e-2f35-4cc0-a9be-c6ee1f66883a" providerId="AD" clId="Web-{30FBA3C7-9EF2-89CA-876B-9331B697CC5F}" dt="2020-03-27T13:54:25.011" v="3223"/>
          <ac:spMkLst>
            <pc:docMk/>
            <pc:sldMk cId="224376361" sldId="258"/>
            <ac:spMk id="11" creationId="{E223798C-12AD-4B0C-A50C-D676347D67CF}"/>
          </ac:spMkLst>
        </pc:spChg>
        <pc:spChg chg="add del">
          <ac:chgData name="Jane Hilliard" userId="S::jhilliard@caloncymru.powys.sch.uk::c3f6327e-2f35-4cc0-a9be-c6ee1f66883a" providerId="AD" clId="Web-{30FBA3C7-9EF2-89CA-876B-9331B697CC5F}" dt="2020-03-27T13:22:07.331" v="3091"/>
          <ac:spMkLst>
            <pc:docMk/>
            <pc:sldMk cId="224376361" sldId="258"/>
            <ac:spMk id="13" creationId="{2E80C965-DB6D-4F81-9E9E-B027384D0BD6}"/>
          </ac:spMkLst>
        </pc:spChg>
        <pc:spChg chg="add del">
          <ac:chgData name="Jane Hilliard" userId="S::jhilliard@caloncymru.powys.sch.uk::c3f6327e-2f35-4cc0-a9be-c6ee1f66883a" providerId="AD" clId="Web-{30FBA3C7-9EF2-89CA-876B-9331B697CC5F}" dt="2020-03-27T13:22:07.331" v="3091"/>
          <ac:spMkLst>
            <pc:docMk/>
            <pc:sldMk cId="224376361" sldId="258"/>
            <ac:spMk id="15" creationId="{633C5E46-DAC5-4661-9C87-22B08E2A512F}"/>
          </ac:spMkLst>
        </pc:spChg>
        <pc:spChg chg="add del">
          <ac:chgData name="Jane Hilliard" userId="S::jhilliard@caloncymru.powys.sch.uk::c3f6327e-2f35-4cc0-a9be-c6ee1f66883a" providerId="AD" clId="Web-{30FBA3C7-9EF2-89CA-876B-9331B697CC5F}" dt="2020-03-27T13:27:16.270" v="3110"/>
          <ac:spMkLst>
            <pc:docMk/>
            <pc:sldMk cId="224376361" sldId="258"/>
            <ac:spMk id="17" creationId="{823AC064-BC96-4F32-8AE1-B2FD38754823}"/>
          </ac:spMkLst>
        </pc:spChg>
        <pc:grpChg chg="add del">
          <ac:chgData name="Jane Hilliard" userId="S::jhilliard@caloncymru.powys.sch.uk::c3f6327e-2f35-4cc0-a9be-c6ee1f66883a" providerId="AD" clId="Web-{30FBA3C7-9EF2-89CA-876B-9331B697CC5F}" dt="2020-03-27T13:22:07.331" v="3091"/>
          <ac:grpSpMkLst>
            <pc:docMk/>
            <pc:sldMk cId="224376361" sldId="258"/>
            <ac:grpSpMk id="9" creationId="{DB88BD78-87E1-424D-B479-C37D8E41B12E}"/>
          </ac:grpSpMkLst>
        </pc:grpChg>
        <pc:picChg chg="mod ord">
          <ac:chgData name="Jane Hilliard" userId="S::jhilliard@caloncymru.powys.sch.uk::c3f6327e-2f35-4cc0-a9be-c6ee1f66883a" providerId="AD" clId="Web-{30FBA3C7-9EF2-89CA-876B-9331B697CC5F}" dt="2020-03-27T14:32:59.021" v="3329" actId="688"/>
          <ac:picMkLst>
            <pc:docMk/>
            <pc:sldMk cId="224376361" sldId="258"/>
            <ac:picMk id="2" creationId="{D8D3D269-1978-452B-A91B-C397E2DECB25}"/>
          </ac:picMkLst>
        </pc:picChg>
        <pc:picChg chg="add mod ord">
          <ac:chgData name="Jane Hilliard" userId="S::jhilliard@caloncymru.powys.sch.uk::c3f6327e-2f35-4cc0-a9be-c6ee1f66883a" providerId="AD" clId="Web-{30FBA3C7-9EF2-89CA-876B-9331B697CC5F}" dt="2020-03-27T13:32:32.802" v="3134"/>
          <ac:picMkLst>
            <pc:docMk/>
            <pc:sldMk cId="224376361" sldId="258"/>
            <ac:picMk id="3" creationId="{D7C4ABB2-08F6-4ECB-B61C-AD3D26EC0B04}"/>
          </ac:picMkLst>
        </pc:picChg>
        <pc:cxnChg chg="add del">
          <ac:chgData name="Jane Hilliard" userId="S::jhilliard@caloncymru.powys.sch.uk::c3f6327e-2f35-4cc0-a9be-c6ee1f66883a" providerId="AD" clId="Web-{30FBA3C7-9EF2-89CA-876B-9331B697CC5F}" dt="2020-03-27T13:27:16.270" v="3110"/>
          <ac:cxnSpMkLst>
            <pc:docMk/>
            <pc:sldMk cId="224376361" sldId="258"/>
            <ac:cxnSpMk id="18" creationId="{7E7C77BC-7138-40B1-A15B-20F57A494629}"/>
          </ac:cxnSpMkLst>
        </pc:cxnChg>
        <pc:cxnChg chg="add del">
          <ac:chgData name="Jane Hilliard" userId="S::jhilliard@caloncymru.powys.sch.uk::c3f6327e-2f35-4cc0-a9be-c6ee1f66883a" providerId="AD" clId="Web-{30FBA3C7-9EF2-89CA-876B-9331B697CC5F}" dt="2020-03-27T13:17:27.548" v="3060"/>
          <ac:cxnSpMkLst>
            <pc:docMk/>
            <pc:sldMk cId="224376361" sldId="258"/>
            <ac:cxnSpMk id="20" creationId="{EBAD6A72-88E8-42F7-88B9-CAF744536BE4}"/>
          </ac:cxnSpMkLst>
        </pc:cxnChg>
        <pc:cxnChg chg="add del">
          <ac:chgData name="Jane Hilliard" userId="S::jhilliard@caloncymru.powys.sch.uk::c3f6327e-2f35-4cc0-a9be-c6ee1f66883a" providerId="AD" clId="Web-{30FBA3C7-9EF2-89CA-876B-9331B697CC5F}" dt="2020-03-27T13:17:27.548" v="3060"/>
          <ac:cxnSpMkLst>
            <pc:docMk/>
            <pc:sldMk cId="224376361" sldId="258"/>
            <ac:cxnSpMk id="22" creationId="{C800968E-0A99-46C4-A9B2-6A63AC66F4B0}"/>
          </ac:cxnSpMkLst>
        </pc:cxnChg>
        <pc:cxnChg chg="add del">
          <ac:chgData name="Jane Hilliard" userId="S::jhilliard@caloncymru.powys.sch.uk::c3f6327e-2f35-4cc0-a9be-c6ee1f66883a" providerId="AD" clId="Web-{30FBA3C7-9EF2-89CA-876B-9331B697CC5F}" dt="2020-03-27T13:27:16.270" v="3110"/>
          <ac:cxnSpMkLst>
            <pc:docMk/>
            <pc:sldMk cId="224376361" sldId="258"/>
            <ac:cxnSpMk id="24" creationId="{DB146403-F3D6-484B-B2ED-97F9565D0370}"/>
          </ac:cxnSpMkLst>
        </pc:cxnChg>
      </pc:sldChg>
      <pc:sldChg chg="addSp delSp modSp mod setBg modClrScheme delDesignElem chgLayout">
        <pc:chgData name="Jane Hilliard" userId="S::jhilliard@caloncymru.powys.sch.uk::c3f6327e-2f35-4cc0-a9be-c6ee1f66883a" providerId="AD" clId="Web-{30FBA3C7-9EF2-89CA-876B-9331B697CC5F}" dt="2020-03-27T13:55:17.652" v="3228"/>
        <pc:sldMkLst>
          <pc:docMk/>
          <pc:sldMk cId="1863228602" sldId="259"/>
        </pc:sldMkLst>
        <pc:spChg chg="mod ord">
          <ac:chgData name="Jane Hilliard" userId="S::jhilliard@caloncymru.powys.sch.uk::c3f6327e-2f35-4cc0-a9be-c6ee1f66883a" providerId="AD" clId="Web-{30FBA3C7-9EF2-89CA-876B-9331B697CC5F}" dt="2020-03-27T13:55:17.652" v="3228"/>
          <ac:spMkLst>
            <pc:docMk/>
            <pc:sldMk cId="1863228602" sldId="259"/>
            <ac:spMk id="2" creationId="{B8578E93-ECC4-4F52-91B8-F1FEDF47C68A}"/>
          </ac:spMkLst>
        </pc:spChg>
        <pc:spChg chg="add del">
          <ac:chgData name="Jane Hilliard" userId="S::jhilliard@caloncymru.powys.sch.uk::c3f6327e-2f35-4cc0-a9be-c6ee1f66883a" providerId="AD" clId="Web-{30FBA3C7-9EF2-89CA-876B-9331B697CC5F}" dt="2020-03-27T13:54:25.011" v="3223"/>
          <ac:spMkLst>
            <pc:docMk/>
            <pc:sldMk cId="1863228602" sldId="259"/>
            <ac:spMk id="9" creationId="{16C5FA50-8D52-4617-AF91-5C7B1C8352F1}"/>
          </ac:spMkLst>
        </pc:spChg>
        <pc:spChg chg="add del">
          <ac:chgData name="Jane Hilliard" userId="S::jhilliard@caloncymru.powys.sch.uk::c3f6327e-2f35-4cc0-a9be-c6ee1f66883a" providerId="AD" clId="Web-{30FBA3C7-9EF2-89CA-876B-9331B697CC5F}" dt="2020-03-27T13:54:25.011" v="3223"/>
          <ac:spMkLst>
            <pc:docMk/>
            <pc:sldMk cId="1863228602" sldId="259"/>
            <ac:spMk id="11" creationId="{E223798C-12AD-4B0C-A50C-D676347D67CF}"/>
          </ac:spMkLst>
        </pc:spChg>
        <pc:picChg chg="mod">
          <ac:chgData name="Jane Hilliard" userId="S::jhilliard@caloncymru.powys.sch.uk::c3f6327e-2f35-4cc0-a9be-c6ee1f66883a" providerId="AD" clId="Web-{30FBA3C7-9EF2-89CA-876B-9331B697CC5F}" dt="2020-03-27T13:48:15.509" v="3202"/>
          <ac:picMkLst>
            <pc:docMk/>
            <pc:sldMk cId="1863228602" sldId="259"/>
            <ac:picMk id="3" creationId="{8D242460-78A6-49B6-A941-6E91B6555ABF}"/>
          </ac:picMkLst>
        </pc:picChg>
        <pc:picChg chg="add mod">
          <ac:chgData name="Jane Hilliard" userId="S::jhilliard@caloncymru.powys.sch.uk::c3f6327e-2f35-4cc0-a9be-c6ee1f66883a" providerId="AD" clId="Web-{30FBA3C7-9EF2-89CA-876B-9331B697CC5F}" dt="2020-03-27T13:45:53.384" v="3195" actId="14100"/>
          <ac:picMkLst>
            <pc:docMk/>
            <pc:sldMk cId="1863228602" sldId="259"/>
            <ac:picMk id="4" creationId="{E78D5B6F-F8A9-4E40-8BDB-63B62C98DFC5}"/>
          </ac:picMkLst>
        </pc:picChg>
      </pc:sldChg>
      <pc:sldChg chg="addSp delSp modSp mod setBg modClrScheme delDesignElem chgLayout">
        <pc:chgData name="Jane Hilliard" userId="S::jhilliard@caloncymru.powys.sch.uk::c3f6327e-2f35-4cc0-a9be-c6ee1f66883a" providerId="AD" clId="Web-{30FBA3C7-9EF2-89CA-876B-9331B697CC5F}" dt="2020-03-27T14:36:56.882" v="3337"/>
        <pc:sldMkLst>
          <pc:docMk/>
          <pc:sldMk cId="2994558" sldId="260"/>
        </pc:sldMkLst>
        <pc:spChg chg="mod ord">
          <ac:chgData name="Jane Hilliard" userId="S::jhilliard@caloncymru.powys.sch.uk::c3f6327e-2f35-4cc0-a9be-c6ee1f66883a" providerId="AD" clId="Web-{30FBA3C7-9EF2-89CA-876B-9331B697CC5F}" dt="2020-03-27T14:36:56.882" v="3337"/>
          <ac:spMkLst>
            <pc:docMk/>
            <pc:sldMk cId="2994558" sldId="260"/>
            <ac:spMk id="2" creationId="{AABF864D-2EFF-4DA3-A1E9-6EB54AB4396B}"/>
          </ac:spMkLst>
        </pc:spChg>
        <pc:spChg chg="add">
          <ac:chgData name="Jane Hilliard" userId="S::jhilliard@caloncymru.powys.sch.uk::c3f6327e-2f35-4cc0-a9be-c6ee1f66883a" providerId="AD" clId="Web-{30FBA3C7-9EF2-89CA-876B-9331B697CC5F}" dt="2020-03-27T14:36:56.882" v="3337"/>
          <ac:spMkLst>
            <pc:docMk/>
            <pc:sldMk cId="2994558" sldId="260"/>
            <ac:spMk id="8" creationId="{E223798C-12AD-4B0C-A50C-D676347D67CF}"/>
          </ac:spMkLst>
        </pc:spChg>
        <pc:spChg chg="add del mod">
          <ac:chgData name="Jane Hilliard" userId="S::jhilliard@caloncymru.powys.sch.uk::c3f6327e-2f35-4cc0-a9be-c6ee1f66883a" providerId="AD" clId="Web-{30FBA3C7-9EF2-89CA-876B-9331B697CC5F}" dt="2020-03-27T13:13:04.766" v="3038"/>
          <ac:spMkLst>
            <pc:docMk/>
            <pc:sldMk cId="2994558" sldId="260"/>
            <ac:spMk id="10" creationId="{1C038FDB-0CA7-418E-9005-19D4E04C140A}"/>
          </ac:spMkLst>
        </pc:spChg>
        <pc:spChg chg="add">
          <ac:chgData name="Jane Hilliard" userId="S::jhilliard@caloncymru.powys.sch.uk::c3f6327e-2f35-4cc0-a9be-c6ee1f66883a" providerId="AD" clId="Web-{30FBA3C7-9EF2-89CA-876B-9331B697CC5F}" dt="2020-03-27T14:36:56.882" v="3337"/>
          <ac:spMkLst>
            <pc:docMk/>
            <pc:sldMk cId="2994558" sldId="260"/>
            <ac:spMk id="11" creationId="{16C5FA50-8D52-4617-AF91-5C7B1C8352F1}"/>
          </ac:spMkLst>
        </pc:spChg>
        <pc:spChg chg="add del">
          <ac:chgData name="Jane Hilliard" userId="S::jhilliard@caloncymru.powys.sch.uk::c3f6327e-2f35-4cc0-a9be-c6ee1f66883a" providerId="AD" clId="Web-{30FBA3C7-9EF2-89CA-876B-9331B697CC5F}" dt="2020-03-27T13:14:35.079" v="3040"/>
          <ac:spMkLst>
            <pc:docMk/>
            <pc:sldMk cId="2994558" sldId="260"/>
            <ac:spMk id="13" creationId="{2B1D4F77-A17C-43D7-B7FA-545148E4E93D}"/>
          </ac:spMkLst>
        </pc:spChg>
        <pc:spChg chg="add del">
          <ac:chgData name="Jane Hilliard" userId="S::jhilliard@caloncymru.powys.sch.uk::c3f6327e-2f35-4cc0-a9be-c6ee1f66883a" providerId="AD" clId="Web-{30FBA3C7-9EF2-89CA-876B-9331B697CC5F}" dt="2020-03-27T13:54:25.011" v="3223"/>
          <ac:spMkLst>
            <pc:docMk/>
            <pc:sldMk cId="2994558" sldId="260"/>
            <ac:spMk id="18" creationId="{2E614F1C-2D93-42D0-B229-768199449923}"/>
          </ac:spMkLst>
        </pc:spChg>
        <pc:picChg chg="add del mod">
          <ac:chgData name="Jane Hilliard" userId="S::jhilliard@caloncymru.powys.sch.uk::c3f6327e-2f35-4cc0-a9be-c6ee1f66883a" providerId="AD" clId="Web-{30FBA3C7-9EF2-89CA-876B-9331B697CC5F}" dt="2020-03-26T17:01:01.109" v="688"/>
          <ac:picMkLst>
            <pc:docMk/>
            <pc:sldMk cId="2994558" sldId="260"/>
            <ac:picMk id="3" creationId="{C9A9D19B-0EF8-4FEE-A75B-91B1DEA36DAE}"/>
          </ac:picMkLst>
        </pc:picChg>
        <pc:picChg chg="mod ord">
          <ac:chgData name="Jane Hilliard" userId="S::jhilliard@caloncymru.powys.sch.uk::c3f6327e-2f35-4cc0-a9be-c6ee1f66883a" providerId="AD" clId="Web-{30FBA3C7-9EF2-89CA-876B-9331B697CC5F}" dt="2020-03-27T14:36:56.882" v="3337"/>
          <ac:picMkLst>
            <pc:docMk/>
            <pc:sldMk cId="2994558" sldId="260"/>
            <ac:picMk id="4" creationId="{6A6F91B3-05B2-40FD-A5CF-F0CF4F07D19D}"/>
          </ac:picMkLst>
        </pc:picChg>
        <pc:picChg chg="add mod">
          <ac:chgData name="Jane Hilliard" userId="S::jhilliard@caloncymru.powys.sch.uk::c3f6327e-2f35-4cc0-a9be-c6ee1f66883a" providerId="AD" clId="Web-{30FBA3C7-9EF2-89CA-876B-9331B697CC5F}" dt="2020-03-26T17:01:21.687" v="691" actId="1076"/>
          <ac:picMkLst>
            <pc:docMk/>
            <pc:sldMk cId="2994558" sldId="260"/>
            <ac:picMk id="6" creationId="{0F353D82-14C9-4B48-8AA3-5E73500EEBC6}"/>
          </ac:picMkLst>
        </pc:picChg>
      </pc:sldChg>
      <pc:sldChg chg="addSp delSp modSp mod setBg modClrScheme delDesignElem chgLayout">
        <pc:chgData name="Jane Hilliard" userId="S::jhilliard@caloncymru.powys.sch.uk::c3f6327e-2f35-4cc0-a9be-c6ee1f66883a" providerId="AD" clId="Web-{30FBA3C7-9EF2-89CA-876B-9331B697CC5F}" dt="2020-03-27T13:55:17.652" v="3228"/>
        <pc:sldMkLst>
          <pc:docMk/>
          <pc:sldMk cId="3736139649" sldId="261"/>
        </pc:sldMkLst>
        <pc:spChg chg="add del">
          <ac:chgData name="Jane Hilliard" userId="S::jhilliard@caloncymru.powys.sch.uk::c3f6327e-2f35-4cc0-a9be-c6ee1f66883a" providerId="AD" clId="Web-{30FBA3C7-9EF2-89CA-876B-9331B697CC5F}" dt="2020-03-27T13:54:25.011" v="3223"/>
          <ac:spMkLst>
            <pc:docMk/>
            <pc:sldMk cId="3736139649" sldId="261"/>
            <ac:spMk id="7" creationId="{F3060C83-F051-4F0E-ABAD-AA0DFC48B218}"/>
          </ac:spMkLst>
        </pc:spChg>
        <pc:spChg chg="add del">
          <ac:chgData name="Jane Hilliard" userId="S::jhilliard@caloncymru.powys.sch.uk::c3f6327e-2f35-4cc0-a9be-c6ee1f66883a" providerId="AD" clId="Web-{30FBA3C7-9EF2-89CA-876B-9331B697CC5F}" dt="2020-03-27T13:54:25.011" v="3223"/>
          <ac:spMkLst>
            <pc:docMk/>
            <pc:sldMk cId="3736139649" sldId="261"/>
            <ac:spMk id="9" creationId="{83C98ABE-055B-441F-B07E-44F97F083C39}"/>
          </ac:spMkLst>
        </pc:spChg>
        <pc:spChg chg="add del">
          <ac:chgData name="Jane Hilliard" userId="S::jhilliard@caloncymru.powys.sch.uk::c3f6327e-2f35-4cc0-a9be-c6ee1f66883a" providerId="AD" clId="Web-{30FBA3C7-9EF2-89CA-876B-9331B697CC5F}" dt="2020-03-27T13:54:25.011" v="3223"/>
          <ac:spMkLst>
            <pc:docMk/>
            <pc:sldMk cId="3736139649" sldId="261"/>
            <ac:spMk id="11" creationId="{29FDB030-9B49-4CED-8CCD-4D99382388AC}"/>
          </ac:spMkLst>
        </pc:spChg>
        <pc:spChg chg="add del">
          <ac:chgData name="Jane Hilliard" userId="S::jhilliard@caloncymru.powys.sch.uk::c3f6327e-2f35-4cc0-a9be-c6ee1f66883a" providerId="AD" clId="Web-{30FBA3C7-9EF2-89CA-876B-9331B697CC5F}" dt="2020-03-27T13:54:25.011" v="3223"/>
          <ac:spMkLst>
            <pc:docMk/>
            <pc:sldMk cId="3736139649" sldId="261"/>
            <ac:spMk id="13" creationId="{3783CA14-24A1-485C-8B30-D6A5D87987AD}"/>
          </ac:spMkLst>
        </pc:spChg>
        <pc:spChg chg="add del">
          <ac:chgData name="Jane Hilliard" userId="S::jhilliard@caloncymru.powys.sch.uk::c3f6327e-2f35-4cc0-a9be-c6ee1f66883a" providerId="AD" clId="Web-{30FBA3C7-9EF2-89CA-876B-9331B697CC5F}" dt="2020-03-27T13:54:25.011" v="3223"/>
          <ac:spMkLst>
            <pc:docMk/>
            <pc:sldMk cId="3736139649" sldId="261"/>
            <ac:spMk id="15" creationId="{9A97C86A-04D6-40F7-AE84-31AB43E6A846}"/>
          </ac:spMkLst>
        </pc:spChg>
        <pc:spChg chg="add del">
          <ac:chgData name="Jane Hilliard" userId="S::jhilliard@caloncymru.powys.sch.uk::c3f6327e-2f35-4cc0-a9be-c6ee1f66883a" providerId="AD" clId="Web-{30FBA3C7-9EF2-89CA-876B-9331B697CC5F}" dt="2020-03-27T13:54:25.011" v="3223"/>
          <ac:spMkLst>
            <pc:docMk/>
            <pc:sldMk cId="3736139649" sldId="261"/>
            <ac:spMk id="17" creationId="{FF9F2414-84E8-453E-B1F3-389FDE8192D9}"/>
          </ac:spMkLst>
        </pc:spChg>
        <pc:spChg chg="add del">
          <ac:chgData name="Jane Hilliard" userId="S::jhilliard@caloncymru.powys.sch.uk::c3f6327e-2f35-4cc0-a9be-c6ee1f66883a" providerId="AD" clId="Web-{30FBA3C7-9EF2-89CA-876B-9331B697CC5F}" dt="2020-03-27T13:54:25.011" v="3223"/>
          <ac:spMkLst>
            <pc:docMk/>
            <pc:sldMk cId="3736139649" sldId="261"/>
            <ac:spMk id="19" creationId="{3ECA69A1-7536-43AC-85EF-C7106179F5ED}"/>
          </ac:spMkLst>
        </pc:spChg>
        <pc:picChg chg="mod">
          <ac:chgData name="Jane Hilliard" userId="S::jhilliard@caloncymru.powys.sch.uk::c3f6327e-2f35-4cc0-a9be-c6ee1f66883a" providerId="AD" clId="Web-{30FBA3C7-9EF2-89CA-876B-9331B697CC5F}" dt="2020-03-27T13:09:16.312" v="3031"/>
          <ac:picMkLst>
            <pc:docMk/>
            <pc:sldMk cId="3736139649" sldId="261"/>
            <ac:picMk id="2" creationId="{1ACB1328-F631-485B-9637-D5175179D7EB}"/>
          </ac:picMkLst>
        </pc:picChg>
      </pc:sldChg>
      <pc:sldChg chg="addSp delSp modSp mod setBg modClrScheme setClrOvrMap delDesignElem chgLayout">
        <pc:chgData name="Jane Hilliard" userId="S::jhilliard@caloncymru.powys.sch.uk::c3f6327e-2f35-4cc0-a9be-c6ee1f66883a" providerId="AD" clId="Web-{30FBA3C7-9EF2-89CA-876B-9331B697CC5F}" dt="2020-03-27T13:55:17.652" v="3228"/>
        <pc:sldMkLst>
          <pc:docMk/>
          <pc:sldMk cId="834397100" sldId="262"/>
        </pc:sldMkLst>
        <pc:spChg chg="mod ord">
          <ac:chgData name="Jane Hilliard" userId="S::jhilliard@caloncymru.powys.sch.uk::c3f6327e-2f35-4cc0-a9be-c6ee1f66883a" providerId="AD" clId="Web-{30FBA3C7-9EF2-89CA-876B-9331B697CC5F}" dt="2020-03-27T13:55:17.652" v="3228"/>
          <ac:spMkLst>
            <pc:docMk/>
            <pc:sldMk cId="834397100" sldId="262"/>
            <ac:spMk id="2" creationId="{D94F5994-6759-4F35-A7D2-371FBA818DB9}"/>
          </ac:spMkLst>
        </pc:spChg>
        <pc:spChg chg="mod ord">
          <ac:chgData name="Jane Hilliard" userId="S::jhilliard@caloncymru.powys.sch.uk::c3f6327e-2f35-4cc0-a9be-c6ee1f66883a" providerId="AD" clId="Web-{30FBA3C7-9EF2-89CA-876B-9331B697CC5F}" dt="2020-03-27T13:55:17.652" v="3228"/>
          <ac:spMkLst>
            <pc:docMk/>
            <pc:sldMk cId="834397100" sldId="262"/>
            <ac:spMk id="3" creationId="{3D24B9D6-AFD1-4BCB-8DB4-8B3CC3D354C5}"/>
          </ac:spMkLst>
        </pc:spChg>
        <pc:spChg chg="add del">
          <ac:chgData name="Jane Hilliard" userId="S::jhilliard@caloncymru.powys.sch.uk::c3f6327e-2f35-4cc0-a9be-c6ee1f66883a" providerId="AD" clId="Web-{30FBA3C7-9EF2-89CA-876B-9331B697CC5F}" dt="2020-03-26T14:59:31.466" v="11"/>
          <ac:spMkLst>
            <pc:docMk/>
            <pc:sldMk cId="834397100" sldId="262"/>
            <ac:spMk id="16" creationId="{2A785343-5D24-4118-A2E4-665D196F60C2}"/>
          </ac:spMkLst>
        </pc:spChg>
        <pc:spChg chg="add del">
          <ac:chgData name="Jane Hilliard" userId="S::jhilliard@caloncymru.powys.sch.uk::c3f6327e-2f35-4cc0-a9be-c6ee1f66883a" providerId="AD" clId="Web-{30FBA3C7-9EF2-89CA-876B-9331B697CC5F}" dt="2020-03-26T14:59:31.466" v="11"/>
          <ac:spMkLst>
            <pc:docMk/>
            <pc:sldMk cId="834397100" sldId="262"/>
            <ac:spMk id="18" creationId="{32F4D216-10B7-4DCA-A0A1-068E9E32F4F2}"/>
          </ac:spMkLst>
        </pc:spChg>
        <pc:spChg chg="add del">
          <ac:chgData name="Jane Hilliard" userId="S::jhilliard@caloncymru.powys.sch.uk::c3f6327e-2f35-4cc0-a9be-c6ee1f66883a" providerId="AD" clId="Web-{30FBA3C7-9EF2-89CA-876B-9331B697CC5F}" dt="2020-03-26T15:00:57.905" v="54"/>
          <ac:spMkLst>
            <pc:docMk/>
            <pc:sldMk cId="834397100" sldId="262"/>
            <ac:spMk id="24" creationId="{07977D39-626F-40D7-B00F-16E02602DD5A}"/>
          </ac:spMkLst>
        </pc:spChg>
        <pc:spChg chg="add del">
          <ac:chgData name="Jane Hilliard" userId="S::jhilliard@caloncymru.powys.sch.uk::c3f6327e-2f35-4cc0-a9be-c6ee1f66883a" providerId="AD" clId="Web-{30FBA3C7-9EF2-89CA-876B-9331B697CC5F}" dt="2020-03-26T15:00:57.905" v="54"/>
          <ac:spMkLst>
            <pc:docMk/>
            <pc:sldMk cId="834397100" sldId="262"/>
            <ac:spMk id="25" creationId="{B905CDE4-B751-4B3E-B625-6E59F8903414}"/>
          </ac:spMkLst>
        </pc:spChg>
        <pc:spChg chg="add del">
          <ac:chgData name="Jane Hilliard" userId="S::jhilliard@caloncymru.powys.sch.uk::c3f6327e-2f35-4cc0-a9be-c6ee1f66883a" providerId="AD" clId="Web-{30FBA3C7-9EF2-89CA-876B-9331B697CC5F}" dt="2020-03-26T15:00:57.905" v="54"/>
          <ac:spMkLst>
            <pc:docMk/>
            <pc:sldMk cId="834397100" sldId="262"/>
            <ac:spMk id="27" creationId="{08108C16-F4C0-44AA-999D-17BD39219B24}"/>
          </ac:spMkLst>
        </pc:spChg>
        <pc:spChg chg="add del">
          <ac:chgData name="Jane Hilliard" userId="S::jhilliard@caloncymru.powys.sch.uk::c3f6327e-2f35-4cc0-a9be-c6ee1f66883a" providerId="AD" clId="Web-{30FBA3C7-9EF2-89CA-876B-9331B697CC5F}" dt="2020-03-26T15:00:57.905" v="54"/>
          <ac:spMkLst>
            <pc:docMk/>
            <pc:sldMk cId="834397100" sldId="262"/>
            <ac:spMk id="29" creationId="{CDC29AC1-2821-4FCC-B597-88DAF39C36FE}"/>
          </ac:spMkLst>
        </pc:spChg>
        <pc:spChg chg="add del">
          <ac:chgData name="Jane Hilliard" userId="S::jhilliard@caloncymru.powys.sch.uk::c3f6327e-2f35-4cc0-a9be-c6ee1f66883a" providerId="AD" clId="Web-{30FBA3C7-9EF2-89CA-876B-9331B697CC5F}" dt="2020-03-26T15:00:57.905" v="54"/>
          <ac:spMkLst>
            <pc:docMk/>
            <pc:sldMk cId="834397100" sldId="262"/>
            <ac:spMk id="31" creationId="{C8F10CB3-3B5E-4C7A-98CF-B87454DDFA39}"/>
          </ac:spMkLst>
        </pc:spChg>
        <pc:spChg chg="add del">
          <ac:chgData name="Jane Hilliard" userId="S::jhilliard@caloncymru.powys.sch.uk::c3f6327e-2f35-4cc0-a9be-c6ee1f66883a" providerId="AD" clId="Web-{30FBA3C7-9EF2-89CA-876B-9331B697CC5F}" dt="2020-03-27T13:54:25.011" v="3223"/>
          <ac:spMkLst>
            <pc:docMk/>
            <pc:sldMk cId="834397100" sldId="262"/>
            <ac:spMk id="36" creationId="{2A785343-5D24-4118-A2E4-665D196F60C2}"/>
          </ac:spMkLst>
        </pc:spChg>
        <pc:spChg chg="add del">
          <ac:chgData name="Jane Hilliard" userId="S::jhilliard@caloncymru.powys.sch.uk::c3f6327e-2f35-4cc0-a9be-c6ee1f66883a" providerId="AD" clId="Web-{30FBA3C7-9EF2-89CA-876B-9331B697CC5F}" dt="2020-03-27T13:54:25.011" v="3223"/>
          <ac:spMkLst>
            <pc:docMk/>
            <pc:sldMk cId="834397100" sldId="262"/>
            <ac:spMk id="38" creationId="{32F4D216-10B7-4DCA-A0A1-068E9E32F4F2}"/>
          </ac:spMkLst>
        </pc:spChg>
        <pc:picChg chg="mod ord">
          <ac:chgData name="Jane Hilliard" userId="S::jhilliard@caloncymru.powys.sch.uk::c3f6327e-2f35-4cc0-a9be-c6ee1f66883a" providerId="AD" clId="Web-{30FBA3C7-9EF2-89CA-876B-9331B697CC5F}" dt="2020-03-26T15:00:57.905" v="54"/>
          <ac:picMkLst>
            <pc:docMk/>
            <pc:sldMk cId="834397100" sldId="262"/>
            <ac:picMk id="4" creationId="{4D5C0BB1-D7F0-470D-94F8-677BB1916DF8}"/>
          </ac:picMkLst>
        </pc:picChg>
        <pc:picChg chg="mod">
          <ac:chgData name="Jane Hilliard" userId="S::jhilliard@caloncymru.powys.sch.uk::c3f6327e-2f35-4cc0-a9be-c6ee1f66883a" providerId="AD" clId="Web-{30FBA3C7-9EF2-89CA-876B-9331B697CC5F}" dt="2020-03-26T15:00:57.905" v="54"/>
          <ac:picMkLst>
            <pc:docMk/>
            <pc:sldMk cId="834397100" sldId="262"/>
            <ac:picMk id="6" creationId="{FDBE631F-D802-43D5-B61D-0253BF65581F}"/>
          </ac:picMkLst>
        </pc:picChg>
        <pc:picChg chg="mod">
          <ac:chgData name="Jane Hilliard" userId="S::jhilliard@caloncymru.powys.sch.uk::c3f6327e-2f35-4cc0-a9be-c6ee1f66883a" providerId="AD" clId="Web-{30FBA3C7-9EF2-89CA-876B-9331B697CC5F}" dt="2020-03-26T15:00:57.905" v="54"/>
          <ac:picMkLst>
            <pc:docMk/>
            <pc:sldMk cId="834397100" sldId="262"/>
            <ac:picMk id="8" creationId="{F40BE726-AB30-40DA-8948-3FF807080BE5}"/>
          </ac:picMkLst>
        </pc:picChg>
        <pc:picChg chg="mod ord">
          <ac:chgData name="Jane Hilliard" userId="S::jhilliard@caloncymru.powys.sch.uk::c3f6327e-2f35-4cc0-a9be-c6ee1f66883a" providerId="AD" clId="Web-{30FBA3C7-9EF2-89CA-876B-9331B697CC5F}" dt="2020-03-26T15:00:57.905" v="54"/>
          <ac:picMkLst>
            <pc:docMk/>
            <pc:sldMk cId="834397100" sldId="262"/>
            <ac:picMk id="10" creationId="{421AC363-A746-4717-A673-86A172313CD1}"/>
          </ac:picMkLst>
        </pc:picChg>
        <pc:picChg chg="mod ord">
          <ac:chgData name="Jane Hilliard" userId="S::jhilliard@caloncymru.powys.sch.uk::c3f6327e-2f35-4cc0-a9be-c6ee1f66883a" providerId="AD" clId="Web-{30FBA3C7-9EF2-89CA-876B-9331B697CC5F}" dt="2020-03-26T15:00:57.905" v="54"/>
          <ac:picMkLst>
            <pc:docMk/>
            <pc:sldMk cId="834397100" sldId="262"/>
            <ac:picMk id="12" creationId="{B45305F7-811D-4BC0-A34A-395855F6DD25}"/>
          </ac:picMkLst>
        </pc:picChg>
      </pc:sldChg>
      <pc:sldChg chg="addSp delSp modSp mod modClrScheme setClrOvrMap delDesignElem chgLayout">
        <pc:chgData name="Jane Hilliard" userId="S::jhilliard@caloncymru.powys.sch.uk::c3f6327e-2f35-4cc0-a9be-c6ee1f66883a" providerId="AD" clId="Web-{30FBA3C7-9EF2-89CA-876B-9331B697CC5F}" dt="2020-03-27T14:38:45.819" v="3338"/>
        <pc:sldMkLst>
          <pc:docMk/>
          <pc:sldMk cId="3518276886" sldId="263"/>
        </pc:sldMkLst>
        <pc:spChg chg="mod ord">
          <ac:chgData name="Jane Hilliard" userId="S::jhilliard@caloncymru.powys.sch.uk::c3f6327e-2f35-4cc0-a9be-c6ee1f66883a" providerId="AD" clId="Web-{30FBA3C7-9EF2-89CA-876B-9331B697CC5F}" dt="2020-03-27T14:38:45.819" v="3338"/>
          <ac:spMkLst>
            <pc:docMk/>
            <pc:sldMk cId="3518276886" sldId="263"/>
            <ac:spMk id="2" creationId="{E4EEC04A-639E-421F-8B6C-2DFF4C3F4968}"/>
          </ac:spMkLst>
        </pc:spChg>
        <pc:spChg chg="add del">
          <ac:chgData name="Jane Hilliard" userId="S::jhilliard@caloncymru.powys.sch.uk::c3f6327e-2f35-4cc0-a9be-c6ee1f66883a" providerId="AD" clId="Web-{30FBA3C7-9EF2-89CA-876B-9331B697CC5F}" dt="2020-03-27T13:54:25.011" v="3223"/>
          <ac:spMkLst>
            <pc:docMk/>
            <pc:sldMk cId="3518276886" sldId="263"/>
            <ac:spMk id="17" creationId="{3A5B4632-C963-4296-86F0-79AA9EA5AE98}"/>
          </ac:spMkLst>
        </pc:spChg>
        <pc:graphicFrameChg chg="mod ord modGraphic">
          <ac:chgData name="Jane Hilliard" userId="S::jhilliard@caloncymru.powys.sch.uk::c3f6327e-2f35-4cc0-a9be-c6ee1f66883a" providerId="AD" clId="Web-{30FBA3C7-9EF2-89CA-876B-9331B697CC5F}" dt="2020-03-27T14:38:45.819" v="3338"/>
          <ac:graphicFrameMkLst>
            <pc:docMk/>
            <pc:sldMk cId="3518276886" sldId="263"/>
            <ac:graphicFrameMk id="12" creationId="{AF2DB1E2-7E5C-49BA-BA85-9CEFCC7FF7E5}"/>
          </ac:graphicFrameMkLst>
        </pc:graphicFrameChg>
      </pc:sldChg>
      <pc:sldChg chg="addSp delSp modSp mod modClrScheme delDesignElem chgLayout">
        <pc:chgData name="Jane Hilliard" userId="S::jhilliard@caloncymru.powys.sch.uk::c3f6327e-2f35-4cc0-a9be-c6ee1f66883a" providerId="AD" clId="Web-{30FBA3C7-9EF2-89CA-876B-9331B697CC5F}" dt="2020-03-27T14:30:09.411" v="3326"/>
        <pc:sldMkLst>
          <pc:docMk/>
          <pc:sldMk cId="1178527477" sldId="264"/>
        </pc:sldMkLst>
        <pc:spChg chg="mod ord">
          <ac:chgData name="Jane Hilliard" userId="S::jhilliard@caloncymru.powys.sch.uk::c3f6327e-2f35-4cc0-a9be-c6ee1f66883a" providerId="AD" clId="Web-{30FBA3C7-9EF2-89CA-876B-9331B697CC5F}" dt="2020-03-27T14:30:09.411" v="3326"/>
          <ac:spMkLst>
            <pc:docMk/>
            <pc:sldMk cId="1178527477" sldId="264"/>
            <ac:spMk id="2" creationId="{8E89A4C0-87DB-47F3-87C1-283A1A8B017D}"/>
          </ac:spMkLst>
        </pc:spChg>
        <pc:spChg chg="del mod">
          <ac:chgData name="Jane Hilliard" userId="S::jhilliard@caloncymru.powys.sch.uk::c3f6327e-2f35-4cc0-a9be-c6ee1f66883a" providerId="AD" clId="Web-{30FBA3C7-9EF2-89CA-876B-9331B697CC5F}" dt="2020-03-27T13:11:45.719" v="3033"/>
          <ac:spMkLst>
            <pc:docMk/>
            <pc:sldMk cId="1178527477" sldId="264"/>
            <ac:spMk id="3" creationId="{502723BA-0847-414C-862C-D7748B155CF9}"/>
          </ac:spMkLst>
        </pc:spChg>
        <pc:spChg chg="del">
          <ac:chgData name="Jane Hilliard" userId="S::jhilliard@caloncymru.powys.sch.uk::c3f6327e-2f35-4cc0-a9be-c6ee1f66883a" providerId="AD" clId="Web-{30FBA3C7-9EF2-89CA-876B-9331B697CC5F}" dt="2020-03-27T13:11:45.719" v="3033"/>
          <ac:spMkLst>
            <pc:docMk/>
            <pc:sldMk cId="1178527477" sldId="264"/>
            <ac:spMk id="5" creationId="{389575E1-3389-451A-A5F7-27854C25C599}"/>
          </ac:spMkLst>
        </pc:spChg>
        <pc:spChg chg="del">
          <ac:chgData name="Jane Hilliard" userId="S::jhilliard@caloncymru.powys.sch.uk::c3f6327e-2f35-4cc0-a9be-c6ee1f66883a" providerId="AD" clId="Web-{30FBA3C7-9EF2-89CA-876B-9331B697CC5F}" dt="2020-03-27T13:11:45.719" v="3033"/>
          <ac:spMkLst>
            <pc:docMk/>
            <pc:sldMk cId="1178527477" sldId="264"/>
            <ac:spMk id="6" creationId="{A53CCC5C-D88E-40FB-B30B-23DCDBD01D37}"/>
          </ac:spMkLst>
        </pc:spChg>
        <pc:spChg chg="del">
          <ac:chgData name="Jane Hilliard" userId="S::jhilliard@caloncymru.powys.sch.uk::c3f6327e-2f35-4cc0-a9be-c6ee1f66883a" providerId="AD" clId="Web-{30FBA3C7-9EF2-89CA-876B-9331B697CC5F}" dt="2020-03-27T13:11:45.719" v="3033"/>
          <ac:spMkLst>
            <pc:docMk/>
            <pc:sldMk cId="1178527477" sldId="264"/>
            <ac:spMk id="12" creationId="{081E4A58-353D-44AE-B2FC-2A74E2E400F7}"/>
          </ac:spMkLst>
        </pc:spChg>
        <pc:spChg chg="add del">
          <ac:chgData name="Jane Hilliard" userId="S::jhilliard@caloncymru.powys.sch.uk::c3f6327e-2f35-4cc0-a9be-c6ee1f66883a" providerId="AD" clId="Web-{30FBA3C7-9EF2-89CA-876B-9331B697CC5F}" dt="2020-03-27T13:54:25.011" v="3223"/>
          <ac:spMkLst>
            <pc:docMk/>
            <pc:sldMk cId="1178527477" sldId="264"/>
            <ac:spMk id="19" creationId="{3A5B4632-C963-4296-86F0-79AA9EA5AE98}"/>
          </ac:spMkLst>
        </pc:spChg>
        <pc:graphicFrameChg chg="add mod ord">
          <ac:chgData name="Jane Hilliard" userId="S::jhilliard@caloncymru.powys.sch.uk::c3f6327e-2f35-4cc0-a9be-c6ee1f66883a" providerId="AD" clId="Web-{30FBA3C7-9EF2-89CA-876B-9331B697CC5F}" dt="2020-03-27T14:30:09.411" v="3326"/>
          <ac:graphicFrameMkLst>
            <pc:docMk/>
            <pc:sldMk cId="1178527477" sldId="264"/>
            <ac:graphicFrameMk id="14" creationId="{4CD502FA-3814-45F1-9089-6D47C7EEE89C}"/>
          </ac:graphicFrameMkLst>
        </pc:graphicFrameChg>
      </pc:sldChg>
      <pc:sldChg chg="addSp modSp mod modClrScheme chgLayout">
        <pc:chgData name="Jane Hilliard" userId="S::jhilliard@caloncymru.powys.sch.uk::c3f6327e-2f35-4cc0-a9be-c6ee1f66883a" providerId="AD" clId="Web-{30FBA3C7-9EF2-89CA-876B-9331B697CC5F}" dt="2020-03-27T13:55:17.652" v="3228"/>
        <pc:sldMkLst>
          <pc:docMk/>
          <pc:sldMk cId="965075272" sldId="265"/>
        </pc:sldMkLst>
        <pc:spChg chg="mod">
          <ac:chgData name="Jane Hilliard" userId="S::jhilliard@caloncymru.powys.sch.uk::c3f6327e-2f35-4cc0-a9be-c6ee1f66883a" providerId="AD" clId="Web-{30FBA3C7-9EF2-89CA-876B-9331B697CC5F}" dt="2020-03-26T16:52:55.783" v="548" actId="14100"/>
          <ac:spMkLst>
            <pc:docMk/>
            <pc:sldMk cId="965075272" sldId="265"/>
            <ac:spMk id="5" creationId="{B5A9FB30-D97A-4002-89D3-F032EC85D3BA}"/>
          </ac:spMkLst>
        </pc:spChg>
        <pc:spChg chg="mod">
          <ac:chgData name="Jane Hilliard" userId="S::jhilliard@caloncymru.powys.sch.uk::c3f6327e-2f35-4cc0-a9be-c6ee1f66883a" providerId="AD" clId="Web-{30FBA3C7-9EF2-89CA-876B-9331B697CC5F}" dt="2020-03-26T15:26:35.832" v="111" actId="20577"/>
          <ac:spMkLst>
            <pc:docMk/>
            <pc:sldMk cId="965075272" sldId="265"/>
            <ac:spMk id="42" creationId="{5BFAF997-8DE3-4C9C-9C1C-1D4275418A5D}"/>
          </ac:spMkLst>
        </pc:spChg>
        <pc:picChg chg="add mod">
          <ac:chgData name="Jane Hilliard" userId="S::jhilliard@caloncymru.powys.sch.uk::c3f6327e-2f35-4cc0-a9be-c6ee1f66883a" providerId="AD" clId="Web-{30FBA3C7-9EF2-89CA-876B-9331B697CC5F}" dt="2020-03-26T16:53:00.361" v="549" actId="14100"/>
          <ac:picMkLst>
            <pc:docMk/>
            <pc:sldMk cId="965075272" sldId="265"/>
            <ac:picMk id="2" creationId="{A8EF1B4B-C6B2-49DB-B811-B4F86092CF85}"/>
          </ac:picMkLst>
        </pc:picChg>
      </pc:sldChg>
      <pc:sldChg chg="addSp delSp modSp mod ord setBg modClrScheme delDesignElem chgLayout">
        <pc:chgData name="Jane Hilliard" userId="S::jhilliard@caloncymru.powys.sch.uk::c3f6327e-2f35-4cc0-a9be-c6ee1f66883a" providerId="AD" clId="Web-{30FBA3C7-9EF2-89CA-876B-9331B697CC5F}" dt="2020-03-27T13:55:17.652" v="3228"/>
        <pc:sldMkLst>
          <pc:docMk/>
          <pc:sldMk cId="2220274312" sldId="266"/>
        </pc:sldMkLst>
        <pc:spChg chg="add del">
          <ac:chgData name="Jane Hilliard" userId="S::jhilliard@caloncymru.powys.sch.uk::c3f6327e-2f35-4cc0-a9be-c6ee1f66883a" providerId="AD" clId="Web-{30FBA3C7-9EF2-89CA-876B-9331B697CC5F}" dt="2020-03-26T15:19:00.314" v="88"/>
          <ac:spMkLst>
            <pc:docMk/>
            <pc:sldMk cId="2220274312" sldId="266"/>
            <ac:spMk id="4" creationId="{7EBFDB7D-DD97-44CE-AFFB-458781A3DB9B}"/>
          </ac:spMkLst>
        </pc:spChg>
        <pc:spChg chg="add del">
          <ac:chgData name="Jane Hilliard" userId="S::jhilliard@caloncymru.powys.sch.uk::c3f6327e-2f35-4cc0-a9be-c6ee1f66883a" providerId="AD" clId="Web-{30FBA3C7-9EF2-89CA-876B-9331B697CC5F}" dt="2020-03-26T15:19:00.314" v="88"/>
          <ac:spMkLst>
            <pc:docMk/>
            <pc:sldMk cId="2220274312" sldId="266"/>
            <ac:spMk id="5" creationId="{50F864A1-23CF-4954-887F-3C4458622A68}"/>
          </ac:spMkLst>
        </pc:spChg>
        <pc:spChg chg="add del">
          <ac:chgData name="Jane Hilliard" userId="S::jhilliard@caloncymru.powys.sch.uk::c3f6327e-2f35-4cc0-a9be-c6ee1f66883a" providerId="AD" clId="Web-{30FBA3C7-9EF2-89CA-876B-9331B697CC5F}" dt="2020-03-26T15:19:04.314" v="90"/>
          <ac:spMkLst>
            <pc:docMk/>
            <pc:sldMk cId="2220274312" sldId="266"/>
            <ac:spMk id="6" creationId="{0B761509-3B9A-49A6-A84B-C3D86811697D}"/>
          </ac:spMkLst>
        </pc:spChg>
        <pc:spChg chg="add del">
          <ac:chgData name="Jane Hilliard" userId="S::jhilliard@caloncymru.powys.sch.uk::c3f6327e-2f35-4cc0-a9be-c6ee1f66883a" providerId="AD" clId="Web-{30FBA3C7-9EF2-89CA-876B-9331B697CC5F}" dt="2020-03-26T15:18:29.486" v="83"/>
          <ac:spMkLst>
            <pc:docMk/>
            <pc:sldMk cId="2220274312" sldId="266"/>
            <ac:spMk id="7" creationId="{32BC26D8-82FB-445E-AA49-62A77D7C1EE0}"/>
          </ac:spMkLst>
        </pc:spChg>
        <pc:spChg chg="add del">
          <ac:chgData name="Jane Hilliard" userId="S::jhilliard@caloncymru.powys.sch.uk::c3f6327e-2f35-4cc0-a9be-c6ee1f66883a" providerId="AD" clId="Web-{30FBA3C7-9EF2-89CA-876B-9331B697CC5F}" dt="2020-03-26T15:19:04.314" v="90"/>
          <ac:spMkLst>
            <pc:docMk/>
            <pc:sldMk cId="2220274312" sldId="266"/>
            <ac:spMk id="8" creationId="{91DE43FD-EB47-414A-B0AB-169B0FFFA527}"/>
          </ac:spMkLst>
        </pc:spChg>
        <pc:spChg chg="add del">
          <ac:chgData name="Jane Hilliard" userId="S::jhilliard@caloncymru.powys.sch.uk::c3f6327e-2f35-4cc0-a9be-c6ee1f66883a" providerId="AD" clId="Web-{30FBA3C7-9EF2-89CA-876B-9331B697CC5F}" dt="2020-03-26T15:18:29.486" v="83"/>
          <ac:spMkLst>
            <pc:docMk/>
            <pc:sldMk cId="2220274312" sldId="266"/>
            <ac:spMk id="9" creationId="{CB44330D-EA18-4254-AA95-EB49948539B8}"/>
          </ac:spMkLst>
        </pc:spChg>
        <pc:spChg chg="add del">
          <ac:chgData name="Jane Hilliard" userId="S::jhilliard@caloncymru.powys.sch.uk::c3f6327e-2f35-4cc0-a9be-c6ee1f66883a" providerId="AD" clId="Web-{30FBA3C7-9EF2-89CA-876B-9331B697CC5F}" dt="2020-03-26T15:19:00.314" v="88"/>
          <ac:spMkLst>
            <pc:docMk/>
            <pc:sldMk cId="2220274312" sldId="266"/>
            <ac:spMk id="11" creationId="{8D313E8C-7457-407E-BDA5-EACA44D38247}"/>
          </ac:spMkLst>
        </pc:spChg>
        <pc:spChg chg="add del">
          <ac:chgData name="Jane Hilliard" userId="S::jhilliard@caloncymru.powys.sch.uk::c3f6327e-2f35-4cc0-a9be-c6ee1f66883a" providerId="AD" clId="Web-{30FBA3C7-9EF2-89CA-876B-9331B697CC5F}" dt="2020-03-26T15:19:13.439" v="92"/>
          <ac:spMkLst>
            <pc:docMk/>
            <pc:sldMk cId="2220274312" sldId="266"/>
            <ac:spMk id="12" creationId="{8ECBFEF8-9038-4E5E-A5F1-E4DC2303553E}"/>
          </ac:spMkLst>
        </pc:spChg>
        <pc:spChg chg="add del">
          <ac:chgData name="Jane Hilliard" userId="S::jhilliard@caloncymru.powys.sch.uk::c3f6327e-2f35-4cc0-a9be-c6ee1f66883a" providerId="AD" clId="Web-{30FBA3C7-9EF2-89CA-876B-9331B697CC5F}" dt="2020-03-26T15:19:13.439" v="92"/>
          <ac:spMkLst>
            <pc:docMk/>
            <pc:sldMk cId="2220274312" sldId="266"/>
            <ac:spMk id="13" creationId="{F37E8EB2-7BE0-4F3D-921C-F4E9C2C14929}"/>
          </ac:spMkLst>
        </pc:spChg>
        <pc:spChg chg="add del">
          <ac:chgData name="Jane Hilliard" userId="S::jhilliard@caloncymru.powys.sch.uk::c3f6327e-2f35-4cc0-a9be-c6ee1f66883a" providerId="AD" clId="Web-{30FBA3C7-9EF2-89CA-876B-9331B697CC5F}" dt="2020-03-26T15:18:44.439" v="85"/>
          <ac:spMkLst>
            <pc:docMk/>
            <pc:sldMk cId="2220274312" sldId="266"/>
            <ac:spMk id="14" creationId="{0B761509-3B9A-49A6-A84B-C3D86811697D}"/>
          </ac:spMkLst>
        </pc:spChg>
        <pc:spChg chg="add del">
          <ac:chgData name="Jane Hilliard" userId="S::jhilliard@caloncymru.powys.sch.uk::c3f6327e-2f35-4cc0-a9be-c6ee1f66883a" providerId="AD" clId="Web-{30FBA3C7-9EF2-89CA-876B-9331B697CC5F}" dt="2020-03-26T15:19:13.439" v="92"/>
          <ac:spMkLst>
            <pc:docMk/>
            <pc:sldMk cId="2220274312" sldId="266"/>
            <ac:spMk id="15" creationId="{E77AE46B-A945-4A7E-9911-903176079DD0}"/>
          </ac:spMkLst>
        </pc:spChg>
        <pc:spChg chg="add del">
          <ac:chgData name="Jane Hilliard" userId="S::jhilliard@caloncymru.powys.sch.uk::c3f6327e-2f35-4cc0-a9be-c6ee1f66883a" providerId="AD" clId="Web-{30FBA3C7-9EF2-89CA-876B-9331B697CC5F}" dt="2020-03-26T15:18:44.439" v="85"/>
          <ac:spMkLst>
            <pc:docMk/>
            <pc:sldMk cId="2220274312" sldId="266"/>
            <ac:spMk id="16" creationId="{91DE43FD-EB47-414A-B0AB-169B0FFFA527}"/>
          </ac:spMkLst>
        </pc:spChg>
        <pc:spChg chg="add del">
          <ac:chgData name="Jane Hilliard" userId="S::jhilliard@caloncymru.powys.sch.uk::c3f6327e-2f35-4cc0-a9be-c6ee1f66883a" providerId="AD" clId="Web-{30FBA3C7-9EF2-89CA-876B-9331B697CC5F}" dt="2020-03-26T15:19:53.986" v="94"/>
          <ac:spMkLst>
            <pc:docMk/>
            <pc:sldMk cId="2220274312" sldId="266"/>
            <ac:spMk id="17" creationId="{FF9F2414-84E8-453E-B1F3-389FDE8192D9}"/>
          </ac:spMkLst>
        </pc:spChg>
        <pc:spChg chg="add del">
          <ac:chgData name="Jane Hilliard" userId="S::jhilliard@caloncymru.powys.sch.uk::c3f6327e-2f35-4cc0-a9be-c6ee1f66883a" providerId="AD" clId="Web-{30FBA3C7-9EF2-89CA-876B-9331B697CC5F}" dt="2020-03-26T15:19:53.986" v="94"/>
          <ac:spMkLst>
            <pc:docMk/>
            <pc:sldMk cId="2220274312" sldId="266"/>
            <ac:spMk id="19" creationId="{3ECA69A1-7536-43AC-85EF-C7106179F5ED}"/>
          </ac:spMkLst>
        </pc:spChg>
        <pc:spChg chg="add del">
          <ac:chgData name="Jane Hilliard" userId="S::jhilliard@caloncymru.powys.sch.uk::c3f6327e-2f35-4cc0-a9be-c6ee1f66883a" providerId="AD" clId="Web-{30FBA3C7-9EF2-89CA-876B-9331B697CC5F}" dt="2020-03-26T15:19:53.986" v="94"/>
          <ac:spMkLst>
            <pc:docMk/>
            <pc:sldMk cId="2220274312" sldId="266"/>
            <ac:spMk id="20" creationId="{F3060C83-F051-4F0E-ABAD-AA0DFC48B218}"/>
          </ac:spMkLst>
        </pc:spChg>
        <pc:spChg chg="add del">
          <ac:chgData name="Jane Hilliard" userId="S::jhilliard@caloncymru.powys.sch.uk::c3f6327e-2f35-4cc0-a9be-c6ee1f66883a" providerId="AD" clId="Web-{30FBA3C7-9EF2-89CA-876B-9331B697CC5F}" dt="2020-03-26T15:19:53.986" v="94"/>
          <ac:spMkLst>
            <pc:docMk/>
            <pc:sldMk cId="2220274312" sldId="266"/>
            <ac:spMk id="21" creationId="{83C98ABE-055B-441F-B07E-44F97F083C39}"/>
          </ac:spMkLst>
        </pc:spChg>
        <pc:spChg chg="add del">
          <ac:chgData name="Jane Hilliard" userId="S::jhilliard@caloncymru.powys.sch.uk::c3f6327e-2f35-4cc0-a9be-c6ee1f66883a" providerId="AD" clId="Web-{30FBA3C7-9EF2-89CA-876B-9331B697CC5F}" dt="2020-03-26T15:19:53.986" v="94"/>
          <ac:spMkLst>
            <pc:docMk/>
            <pc:sldMk cId="2220274312" sldId="266"/>
            <ac:spMk id="22" creationId="{29FDB030-9B49-4CED-8CCD-4D99382388AC}"/>
          </ac:spMkLst>
        </pc:spChg>
        <pc:spChg chg="add del">
          <ac:chgData name="Jane Hilliard" userId="S::jhilliard@caloncymru.powys.sch.uk::c3f6327e-2f35-4cc0-a9be-c6ee1f66883a" providerId="AD" clId="Web-{30FBA3C7-9EF2-89CA-876B-9331B697CC5F}" dt="2020-03-26T15:19:53.986" v="94"/>
          <ac:spMkLst>
            <pc:docMk/>
            <pc:sldMk cId="2220274312" sldId="266"/>
            <ac:spMk id="23" creationId="{3783CA14-24A1-485C-8B30-D6A5D87987AD}"/>
          </ac:spMkLst>
        </pc:spChg>
        <pc:spChg chg="add del">
          <ac:chgData name="Jane Hilliard" userId="S::jhilliard@caloncymru.powys.sch.uk::c3f6327e-2f35-4cc0-a9be-c6ee1f66883a" providerId="AD" clId="Web-{30FBA3C7-9EF2-89CA-876B-9331B697CC5F}" dt="2020-03-26T15:19:53.986" v="94"/>
          <ac:spMkLst>
            <pc:docMk/>
            <pc:sldMk cId="2220274312" sldId="266"/>
            <ac:spMk id="24" creationId="{9A97C86A-04D6-40F7-AE84-31AB43E6A846}"/>
          </ac:spMkLst>
        </pc:spChg>
        <pc:spChg chg="add del">
          <ac:chgData name="Jane Hilliard" userId="S::jhilliard@caloncymru.powys.sch.uk::c3f6327e-2f35-4cc0-a9be-c6ee1f66883a" providerId="AD" clId="Web-{30FBA3C7-9EF2-89CA-876B-9331B697CC5F}" dt="2020-03-26T15:20:36.674" v="97"/>
          <ac:spMkLst>
            <pc:docMk/>
            <pc:sldMk cId="2220274312" sldId="266"/>
            <ac:spMk id="29" creationId="{8ECBFEF8-9038-4E5E-A5F1-E4DC2303553E}"/>
          </ac:spMkLst>
        </pc:spChg>
        <pc:spChg chg="add del">
          <ac:chgData name="Jane Hilliard" userId="S::jhilliard@caloncymru.powys.sch.uk::c3f6327e-2f35-4cc0-a9be-c6ee1f66883a" providerId="AD" clId="Web-{30FBA3C7-9EF2-89CA-876B-9331B697CC5F}" dt="2020-03-26T15:20:36.674" v="97"/>
          <ac:spMkLst>
            <pc:docMk/>
            <pc:sldMk cId="2220274312" sldId="266"/>
            <ac:spMk id="31" creationId="{F37E8EB2-7BE0-4F3D-921C-F4E9C2C14929}"/>
          </ac:spMkLst>
        </pc:spChg>
        <pc:spChg chg="add del">
          <ac:chgData name="Jane Hilliard" userId="S::jhilliard@caloncymru.powys.sch.uk::c3f6327e-2f35-4cc0-a9be-c6ee1f66883a" providerId="AD" clId="Web-{30FBA3C7-9EF2-89CA-876B-9331B697CC5F}" dt="2020-03-26T15:20:36.674" v="97"/>
          <ac:spMkLst>
            <pc:docMk/>
            <pc:sldMk cId="2220274312" sldId="266"/>
            <ac:spMk id="33" creationId="{E77AE46B-A945-4A7E-9911-903176079DD0}"/>
          </ac:spMkLst>
        </pc:spChg>
        <pc:spChg chg="add del">
          <ac:chgData name="Jane Hilliard" userId="S::jhilliard@caloncymru.powys.sch.uk::c3f6327e-2f35-4cc0-a9be-c6ee1f66883a" providerId="AD" clId="Web-{30FBA3C7-9EF2-89CA-876B-9331B697CC5F}" dt="2020-03-26T15:21:01.893" v="101"/>
          <ac:spMkLst>
            <pc:docMk/>
            <pc:sldMk cId="2220274312" sldId="266"/>
            <ac:spMk id="38" creationId="{0B761509-3B9A-49A6-A84B-C3D86811697D}"/>
          </ac:spMkLst>
        </pc:spChg>
        <pc:spChg chg="add del">
          <ac:chgData name="Jane Hilliard" userId="S::jhilliard@caloncymru.powys.sch.uk::c3f6327e-2f35-4cc0-a9be-c6ee1f66883a" providerId="AD" clId="Web-{30FBA3C7-9EF2-89CA-876B-9331B697CC5F}" dt="2020-03-26T15:21:01.893" v="101"/>
          <ac:spMkLst>
            <pc:docMk/>
            <pc:sldMk cId="2220274312" sldId="266"/>
            <ac:spMk id="40" creationId="{91DE43FD-EB47-414A-B0AB-169B0FFFA527}"/>
          </ac:spMkLst>
        </pc:spChg>
        <pc:spChg chg="add del">
          <ac:chgData name="Jane Hilliard" userId="S::jhilliard@caloncymru.powys.sch.uk::c3f6327e-2f35-4cc0-a9be-c6ee1f66883a" providerId="AD" clId="Web-{30FBA3C7-9EF2-89CA-876B-9331B697CC5F}" dt="2020-03-27T13:54:25.011" v="3223"/>
          <ac:spMkLst>
            <pc:docMk/>
            <pc:sldMk cId="2220274312" sldId="266"/>
            <ac:spMk id="49" creationId="{86FF76B9-219D-4469-AF87-0236D29032F1}"/>
          </ac:spMkLst>
        </pc:spChg>
        <pc:spChg chg="add del">
          <ac:chgData name="Jane Hilliard" userId="S::jhilliard@caloncymru.powys.sch.uk::c3f6327e-2f35-4cc0-a9be-c6ee1f66883a" providerId="AD" clId="Web-{30FBA3C7-9EF2-89CA-876B-9331B697CC5F}" dt="2020-03-27T13:54:25.011" v="3223"/>
          <ac:spMkLst>
            <pc:docMk/>
            <pc:sldMk cId="2220274312" sldId="266"/>
            <ac:spMk id="55" creationId="{2E80C965-DB6D-4F81-9E9E-B027384D0BD6}"/>
          </ac:spMkLst>
        </pc:spChg>
        <pc:spChg chg="add del">
          <ac:chgData name="Jane Hilliard" userId="S::jhilliard@caloncymru.powys.sch.uk::c3f6327e-2f35-4cc0-a9be-c6ee1f66883a" providerId="AD" clId="Web-{30FBA3C7-9EF2-89CA-876B-9331B697CC5F}" dt="2020-03-27T13:54:25.011" v="3223"/>
          <ac:spMkLst>
            <pc:docMk/>
            <pc:sldMk cId="2220274312" sldId="266"/>
            <ac:spMk id="57" creationId="{633C5E46-DAC5-4661-9C87-22B08E2A512F}"/>
          </ac:spMkLst>
        </pc:spChg>
        <pc:grpChg chg="add del">
          <ac:chgData name="Jane Hilliard" userId="S::jhilliard@caloncymru.powys.sch.uk::c3f6327e-2f35-4cc0-a9be-c6ee1f66883a" providerId="AD" clId="Web-{30FBA3C7-9EF2-89CA-876B-9331B697CC5F}" dt="2020-03-26T15:19:04.314" v="90"/>
          <ac:grpSpMkLst>
            <pc:docMk/>
            <pc:sldMk cId="2220274312" sldId="266"/>
            <ac:grpSpMk id="10" creationId="{58495BCC-CE77-4CC2-952E-846F41119FD5}"/>
          </ac:grpSpMkLst>
        </pc:grpChg>
        <pc:grpChg chg="add del">
          <ac:chgData name="Jane Hilliard" userId="S::jhilliard@caloncymru.powys.sch.uk::c3f6327e-2f35-4cc0-a9be-c6ee1f66883a" providerId="AD" clId="Web-{30FBA3C7-9EF2-89CA-876B-9331B697CC5F}" dt="2020-03-26T15:18:44.439" v="85"/>
          <ac:grpSpMkLst>
            <pc:docMk/>
            <pc:sldMk cId="2220274312" sldId="266"/>
            <ac:grpSpMk id="18" creationId="{58495BCC-CE77-4CC2-952E-846F41119FD5}"/>
          </ac:grpSpMkLst>
        </pc:grpChg>
        <pc:grpChg chg="add del">
          <ac:chgData name="Jane Hilliard" userId="S::jhilliard@caloncymru.powys.sch.uk::c3f6327e-2f35-4cc0-a9be-c6ee1f66883a" providerId="AD" clId="Web-{30FBA3C7-9EF2-89CA-876B-9331B697CC5F}" dt="2020-03-26T15:21:01.893" v="101"/>
          <ac:grpSpMkLst>
            <pc:docMk/>
            <pc:sldMk cId="2220274312" sldId="266"/>
            <ac:grpSpMk id="42" creationId="{58495BCC-CE77-4CC2-952E-846F41119FD5}"/>
          </ac:grpSpMkLst>
        </pc:grpChg>
        <pc:grpChg chg="add del">
          <ac:chgData name="Jane Hilliard" userId="S::jhilliard@caloncymru.powys.sch.uk::c3f6327e-2f35-4cc0-a9be-c6ee1f66883a" providerId="AD" clId="Web-{30FBA3C7-9EF2-89CA-876B-9331B697CC5F}" dt="2020-03-27T13:54:25.011" v="3223"/>
          <ac:grpSpMkLst>
            <pc:docMk/>
            <pc:sldMk cId="2220274312" sldId="266"/>
            <ac:grpSpMk id="51" creationId="{DB88BD78-87E1-424D-B479-C37D8E41B12E}"/>
          </ac:grpSpMkLst>
        </pc:grpChg>
        <pc:picChg chg="add del mod">
          <ac:chgData name="Jane Hilliard" userId="S::jhilliard@caloncymru.powys.sch.uk::c3f6327e-2f35-4cc0-a9be-c6ee1f66883a" providerId="AD" clId="Web-{30FBA3C7-9EF2-89CA-876B-9331B697CC5F}" dt="2020-03-26T15:19:58.674" v="95"/>
          <ac:picMkLst>
            <pc:docMk/>
            <pc:sldMk cId="2220274312" sldId="266"/>
            <ac:picMk id="2" creationId="{0823780C-2209-4B37-BD52-159325ECC7C8}"/>
          </ac:picMkLst>
        </pc:picChg>
        <pc:picChg chg="add mod">
          <ac:chgData name="Jane Hilliard" userId="S::jhilliard@caloncymru.powys.sch.uk::c3f6327e-2f35-4cc0-a9be-c6ee1f66883a" providerId="AD" clId="Web-{30FBA3C7-9EF2-89CA-876B-9331B697CC5F}" dt="2020-03-26T15:21:21.440" v="105" actId="14100"/>
          <ac:picMkLst>
            <pc:docMk/>
            <pc:sldMk cId="2220274312" sldId="266"/>
            <ac:picMk id="25" creationId="{FD4684CA-7C1F-4F57-8002-9951DB5AED1A}"/>
          </ac:picMkLst>
        </pc:picChg>
      </pc:sldChg>
      <pc:sldChg chg="addSp delSp modSp mod ord modClrScheme delDesignElem chgLayout">
        <pc:chgData name="Jane Hilliard" userId="S::jhilliard@caloncymru.powys.sch.uk::c3f6327e-2f35-4cc0-a9be-c6ee1f66883a" providerId="AD" clId="Web-{30FBA3C7-9EF2-89CA-876B-9331B697CC5F}" dt="2020-03-27T13:58:33.200" v="3234"/>
        <pc:sldMkLst>
          <pc:docMk/>
          <pc:sldMk cId="3351967184" sldId="267"/>
        </pc:sldMkLst>
        <pc:spChg chg="add">
          <ac:chgData name="Jane Hilliard" userId="S::jhilliard@caloncymru.powys.sch.uk::c3f6327e-2f35-4cc0-a9be-c6ee1f66883a" providerId="AD" clId="Web-{30FBA3C7-9EF2-89CA-876B-9331B697CC5F}" dt="2020-03-27T13:58:33.200" v="3234"/>
          <ac:spMkLst>
            <pc:docMk/>
            <pc:sldMk cId="3351967184" sldId="267"/>
            <ac:spMk id="4" creationId="{57845966-6EFC-468A-9CC7-BAB4B95854E7}"/>
          </ac:spMkLst>
        </pc:spChg>
        <pc:spChg chg="add">
          <ac:chgData name="Jane Hilliard" userId="S::jhilliard@caloncymru.powys.sch.uk::c3f6327e-2f35-4cc0-a9be-c6ee1f66883a" providerId="AD" clId="Web-{30FBA3C7-9EF2-89CA-876B-9331B697CC5F}" dt="2020-03-27T13:58:33.200" v="3234"/>
          <ac:spMkLst>
            <pc:docMk/>
            <pc:sldMk cId="3351967184" sldId="267"/>
            <ac:spMk id="6" creationId="{ADAD1991-FFD1-4E94-ABAB-7560D33008E4}"/>
          </ac:spMkLst>
        </pc:spChg>
        <pc:spChg chg="del">
          <ac:chgData name="Jane Hilliard" userId="S::jhilliard@caloncymru.powys.sch.uk::c3f6327e-2f35-4cc0-a9be-c6ee1f66883a" providerId="AD" clId="Web-{30FBA3C7-9EF2-89CA-876B-9331B697CC5F}" dt="2020-03-27T13:49:58.713" v="3203"/>
          <ac:spMkLst>
            <pc:docMk/>
            <pc:sldMk cId="3351967184" sldId="267"/>
            <ac:spMk id="7" creationId="{0B761509-3B9A-49A6-A84B-C3D86811697D}"/>
          </ac:spMkLst>
        </pc:spChg>
        <pc:spChg chg="del">
          <ac:chgData name="Jane Hilliard" userId="S::jhilliard@caloncymru.powys.sch.uk::c3f6327e-2f35-4cc0-a9be-c6ee1f66883a" providerId="AD" clId="Web-{30FBA3C7-9EF2-89CA-876B-9331B697CC5F}" dt="2020-03-27T13:49:58.713" v="3203"/>
          <ac:spMkLst>
            <pc:docMk/>
            <pc:sldMk cId="3351967184" sldId="267"/>
            <ac:spMk id="9" creationId="{91DE43FD-EB47-414A-B0AB-169B0FFFA527}"/>
          </ac:spMkLst>
        </pc:spChg>
        <pc:spChg chg="add del">
          <ac:chgData name="Jane Hilliard" userId="S::jhilliard@caloncymru.powys.sch.uk::c3f6327e-2f35-4cc0-a9be-c6ee1f66883a" providerId="AD" clId="Web-{30FBA3C7-9EF2-89CA-876B-9331B697CC5F}" dt="2020-03-27T13:54:25.011" v="3223"/>
          <ac:spMkLst>
            <pc:docMk/>
            <pc:sldMk cId="3351967184" sldId="267"/>
            <ac:spMk id="18" creationId="{57845966-6EFC-468A-9CC7-BAB4B95854E7}"/>
          </ac:spMkLst>
        </pc:spChg>
        <pc:spChg chg="add del">
          <ac:chgData name="Jane Hilliard" userId="S::jhilliard@caloncymru.powys.sch.uk::c3f6327e-2f35-4cc0-a9be-c6ee1f66883a" providerId="AD" clId="Web-{30FBA3C7-9EF2-89CA-876B-9331B697CC5F}" dt="2020-03-27T13:54:25.011" v="3223"/>
          <ac:spMkLst>
            <pc:docMk/>
            <pc:sldMk cId="3351967184" sldId="267"/>
            <ac:spMk id="22" creationId="{ADAD1991-FFD1-4E94-ABAB-7560D33008E4}"/>
          </ac:spMkLst>
        </pc:spChg>
        <pc:grpChg chg="del">
          <ac:chgData name="Jane Hilliard" userId="S::jhilliard@caloncymru.powys.sch.uk::c3f6327e-2f35-4cc0-a9be-c6ee1f66883a" providerId="AD" clId="Web-{30FBA3C7-9EF2-89CA-876B-9331B697CC5F}" dt="2020-03-27T13:49:58.713" v="3203"/>
          <ac:grpSpMkLst>
            <pc:docMk/>
            <pc:sldMk cId="3351967184" sldId="267"/>
            <ac:grpSpMk id="11" creationId="{58495BCC-CE77-4CC2-952E-846F41119FD5}"/>
          </ac:grpSpMkLst>
        </pc:grpChg>
        <pc:picChg chg="mod">
          <ac:chgData name="Jane Hilliard" userId="S::jhilliard@caloncymru.powys.sch.uk::c3f6327e-2f35-4cc0-a9be-c6ee1f66883a" providerId="AD" clId="Web-{30FBA3C7-9EF2-89CA-876B-9331B697CC5F}" dt="2020-03-27T13:49:58.713" v="3203"/>
          <ac:picMkLst>
            <pc:docMk/>
            <pc:sldMk cId="3351967184" sldId="267"/>
            <ac:picMk id="2" creationId="{0099B671-F30C-4413-A698-C9BBBBB3489E}"/>
          </ac:picMkLst>
        </pc:picChg>
        <pc:picChg chg="add">
          <ac:chgData name="Jane Hilliard" userId="S::jhilliard@caloncymru.powys.sch.uk::c3f6327e-2f35-4cc0-a9be-c6ee1f66883a" providerId="AD" clId="Web-{30FBA3C7-9EF2-89CA-876B-9331B697CC5F}" dt="2020-03-27T13:58:33.200" v="3234"/>
          <ac:picMkLst>
            <pc:docMk/>
            <pc:sldMk cId="3351967184" sldId="267"/>
            <ac:picMk id="5" creationId="{75554383-98AF-4A47-BB65-705FAAA4BE6A}"/>
          </ac:picMkLst>
        </pc:picChg>
        <pc:picChg chg="add del">
          <ac:chgData name="Jane Hilliard" userId="S::jhilliard@caloncymru.powys.sch.uk::c3f6327e-2f35-4cc0-a9be-c6ee1f66883a" providerId="AD" clId="Web-{30FBA3C7-9EF2-89CA-876B-9331B697CC5F}" dt="2020-03-27T13:54:25.011" v="3223"/>
          <ac:picMkLst>
            <pc:docMk/>
            <pc:sldMk cId="3351967184" sldId="267"/>
            <ac:picMk id="20" creationId="{75554383-98AF-4A47-BB65-705FAAA4BE6A}"/>
          </ac:picMkLst>
        </pc:picChg>
      </pc:sldChg>
      <pc:sldChg chg="addSp delSp modSp new mod modClrScheme chgLayout">
        <pc:chgData name="Jane Hilliard" userId="S::jhilliard@caloncymru.powys.sch.uk::c3f6327e-2f35-4cc0-a9be-c6ee1f66883a" providerId="AD" clId="Web-{30FBA3C7-9EF2-89CA-876B-9331B697CC5F}" dt="2020-03-27T13:55:17.652" v="3228"/>
        <pc:sldMkLst>
          <pc:docMk/>
          <pc:sldMk cId="1810644700" sldId="268"/>
        </pc:sldMkLst>
        <pc:spChg chg="del mod ord">
          <ac:chgData name="Jane Hilliard" userId="S::jhilliard@caloncymru.powys.sch.uk::c3f6327e-2f35-4cc0-a9be-c6ee1f66883a" providerId="AD" clId="Web-{30FBA3C7-9EF2-89CA-876B-9331B697CC5F}" dt="2020-03-26T17:08:31.858" v="744"/>
          <ac:spMkLst>
            <pc:docMk/>
            <pc:sldMk cId="1810644700" sldId="268"/>
            <ac:spMk id="2" creationId="{DB5F2D63-FA7A-4F9F-A73F-E88313C1CDE6}"/>
          </ac:spMkLst>
        </pc:spChg>
        <pc:spChg chg="del">
          <ac:chgData name="Jane Hilliard" userId="S::jhilliard@caloncymru.powys.sch.uk::c3f6327e-2f35-4cc0-a9be-c6ee1f66883a" providerId="AD" clId="Web-{30FBA3C7-9EF2-89CA-876B-9331B697CC5F}" dt="2020-03-26T17:08:09.139" v="740"/>
          <ac:spMkLst>
            <pc:docMk/>
            <pc:sldMk cId="1810644700" sldId="268"/>
            <ac:spMk id="3" creationId="{A026A273-01C8-47B3-A21B-ADBA93367ECD}"/>
          </ac:spMkLst>
        </pc:spChg>
        <pc:spChg chg="del">
          <ac:chgData name="Jane Hilliard" userId="S::jhilliard@caloncymru.powys.sch.uk::c3f6327e-2f35-4cc0-a9be-c6ee1f66883a" providerId="AD" clId="Web-{30FBA3C7-9EF2-89CA-876B-9331B697CC5F}" dt="2020-03-26T15:14:14.891" v="76"/>
          <ac:spMkLst>
            <pc:docMk/>
            <pc:sldMk cId="1810644700" sldId="268"/>
            <ac:spMk id="4" creationId="{F2195202-299B-4B90-A6D6-78CEDD3F4943}"/>
          </ac:spMkLst>
        </pc:spChg>
        <pc:spChg chg="add del mod">
          <ac:chgData name="Jane Hilliard" userId="S::jhilliard@caloncymru.powys.sch.uk::c3f6327e-2f35-4cc0-a9be-c6ee1f66883a" providerId="AD" clId="Web-{30FBA3C7-9EF2-89CA-876B-9331B697CC5F}" dt="2020-03-26T17:08:09.139" v="740"/>
          <ac:spMkLst>
            <pc:docMk/>
            <pc:sldMk cId="1810644700" sldId="268"/>
            <ac:spMk id="8" creationId="{F38128B4-5C92-447E-A32C-21AE99D23949}"/>
          </ac:spMkLst>
        </pc:spChg>
        <pc:picChg chg="add mod">
          <ac:chgData name="Jane Hilliard" userId="S::jhilliard@caloncymru.powys.sch.uk::c3f6327e-2f35-4cc0-a9be-c6ee1f66883a" providerId="AD" clId="Web-{30FBA3C7-9EF2-89CA-876B-9331B697CC5F}" dt="2020-03-26T17:09:09.686" v="752" actId="14100"/>
          <ac:picMkLst>
            <pc:docMk/>
            <pc:sldMk cId="1810644700" sldId="268"/>
            <ac:picMk id="4" creationId="{D95A3757-A612-4B46-910B-9F1DA0B104CB}"/>
          </ac:picMkLst>
        </pc:picChg>
        <pc:picChg chg="add del mod ord">
          <ac:chgData name="Jane Hilliard" userId="S::jhilliard@caloncymru.powys.sch.uk::c3f6327e-2f35-4cc0-a9be-c6ee1f66883a" providerId="AD" clId="Web-{30FBA3C7-9EF2-89CA-876B-9331B697CC5F}" dt="2020-03-26T15:14:18.142" v="77"/>
          <ac:picMkLst>
            <pc:docMk/>
            <pc:sldMk cId="1810644700" sldId="268"/>
            <ac:picMk id="5" creationId="{1EB2F2EE-05B8-495B-932F-FB8B8DCD6714}"/>
          </ac:picMkLst>
        </pc:picChg>
      </pc:sldChg>
      <pc:sldChg chg="addSp delSp modSp new mod setBg modClrScheme delDesignElem chgLayout">
        <pc:chgData name="Jane Hilliard" userId="S::jhilliard@caloncymru.powys.sch.uk::c3f6327e-2f35-4cc0-a9be-c6ee1f66883a" providerId="AD" clId="Web-{30FBA3C7-9EF2-89CA-876B-9331B697CC5F}" dt="2020-03-27T13:55:17.652" v="3228"/>
        <pc:sldMkLst>
          <pc:docMk/>
          <pc:sldMk cId="3185705143" sldId="269"/>
        </pc:sldMkLst>
        <pc:spChg chg="add del">
          <ac:chgData name="Jane Hilliard" userId="S::jhilliard@caloncymru.powys.sch.uk::c3f6327e-2f35-4cc0-a9be-c6ee1f66883a" providerId="AD" clId="Web-{30FBA3C7-9EF2-89CA-876B-9331B697CC5F}" dt="2020-03-27T13:54:25.011" v="3223"/>
          <ac:spMkLst>
            <pc:docMk/>
            <pc:sldMk cId="3185705143" sldId="269"/>
            <ac:spMk id="9" creationId="{F3060C83-F051-4F0E-ABAD-AA0DFC48B218}"/>
          </ac:spMkLst>
        </pc:spChg>
        <pc:spChg chg="add del">
          <ac:chgData name="Jane Hilliard" userId="S::jhilliard@caloncymru.powys.sch.uk::c3f6327e-2f35-4cc0-a9be-c6ee1f66883a" providerId="AD" clId="Web-{30FBA3C7-9EF2-89CA-876B-9331B697CC5F}" dt="2020-03-27T13:54:25.011" v="3223"/>
          <ac:spMkLst>
            <pc:docMk/>
            <pc:sldMk cId="3185705143" sldId="269"/>
            <ac:spMk id="11" creationId="{83C98ABE-055B-441F-B07E-44F97F083C39}"/>
          </ac:spMkLst>
        </pc:spChg>
        <pc:spChg chg="add del">
          <ac:chgData name="Jane Hilliard" userId="S::jhilliard@caloncymru.powys.sch.uk::c3f6327e-2f35-4cc0-a9be-c6ee1f66883a" providerId="AD" clId="Web-{30FBA3C7-9EF2-89CA-876B-9331B697CC5F}" dt="2020-03-27T13:54:25.011" v="3223"/>
          <ac:spMkLst>
            <pc:docMk/>
            <pc:sldMk cId="3185705143" sldId="269"/>
            <ac:spMk id="13" creationId="{29FDB030-9B49-4CED-8CCD-4D99382388AC}"/>
          </ac:spMkLst>
        </pc:spChg>
        <pc:spChg chg="add del">
          <ac:chgData name="Jane Hilliard" userId="S::jhilliard@caloncymru.powys.sch.uk::c3f6327e-2f35-4cc0-a9be-c6ee1f66883a" providerId="AD" clId="Web-{30FBA3C7-9EF2-89CA-876B-9331B697CC5F}" dt="2020-03-27T13:54:25.011" v="3223"/>
          <ac:spMkLst>
            <pc:docMk/>
            <pc:sldMk cId="3185705143" sldId="269"/>
            <ac:spMk id="15" creationId="{3783CA14-24A1-485C-8B30-D6A5D87987AD}"/>
          </ac:spMkLst>
        </pc:spChg>
        <pc:spChg chg="add del">
          <ac:chgData name="Jane Hilliard" userId="S::jhilliard@caloncymru.powys.sch.uk::c3f6327e-2f35-4cc0-a9be-c6ee1f66883a" providerId="AD" clId="Web-{30FBA3C7-9EF2-89CA-876B-9331B697CC5F}" dt="2020-03-27T13:54:25.011" v="3223"/>
          <ac:spMkLst>
            <pc:docMk/>
            <pc:sldMk cId="3185705143" sldId="269"/>
            <ac:spMk id="17" creationId="{9A97C86A-04D6-40F7-AE84-31AB43E6A846}"/>
          </ac:spMkLst>
        </pc:spChg>
        <pc:spChg chg="add del">
          <ac:chgData name="Jane Hilliard" userId="S::jhilliard@caloncymru.powys.sch.uk::c3f6327e-2f35-4cc0-a9be-c6ee1f66883a" providerId="AD" clId="Web-{30FBA3C7-9EF2-89CA-876B-9331B697CC5F}" dt="2020-03-27T13:54:25.011" v="3223"/>
          <ac:spMkLst>
            <pc:docMk/>
            <pc:sldMk cId="3185705143" sldId="269"/>
            <ac:spMk id="19" creationId="{FF9F2414-84E8-453E-B1F3-389FDE8192D9}"/>
          </ac:spMkLst>
        </pc:spChg>
        <pc:spChg chg="add del">
          <ac:chgData name="Jane Hilliard" userId="S::jhilliard@caloncymru.powys.sch.uk::c3f6327e-2f35-4cc0-a9be-c6ee1f66883a" providerId="AD" clId="Web-{30FBA3C7-9EF2-89CA-876B-9331B697CC5F}" dt="2020-03-27T13:54:25.011" v="3223"/>
          <ac:spMkLst>
            <pc:docMk/>
            <pc:sldMk cId="3185705143" sldId="269"/>
            <ac:spMk id="21" creationId="{3ECA69A1-7536-43AC-85EF-C7106179F5ED}"/>
          </ac:spMkLst>
        </pc:spChg>
        <pc:picChg chg="add del mod">
          <ac:chgData name="Jane Hilliard" userId="S::jhilliard@caloncymru.powys.sch.uk::c3f6327e-2f35-4cc0-a9be-c6ee1f66883a" providerId="AD" clId="Web-{30FBA3C7-9EF2-89CA-876B-9331B697CC5F}" dt="2020-03-26T15:30:29.848" v="131"/>
          <ac:picMkLst>
            <pc:docMk/>
            <pc:sldMk cId="3185705143" sldId="269"/>
            <ac:picMk id="2" creationId="{556EA2DC-43B0-4F85-B764-35D19B4556A9}"/>
          </ac:picMkLst>
        </pc:picChg>
        <pc:picChg chg="add mod">
          <ac:chgData name="Jane Hilliard" userId="S::jhilliard@caloncymru.powys.sch.uk::c3f6327e-2f35-4cc0-a9be-c6ee1f66883a" providerId="AD" clId="Web-{30FBA3C7-9EF2-89CA-876B-9331B697CC5F}" dt="2020-03-26T17:05:48.218" v="729" actId="1076"/>
          <ac:picMkLst>
            <pc:docMk/>
            <pc:sldMk cId="3185705143" sldId="269"/>
            <ac:picMk id="4" creationId="{D1CEE1AF-DA97-4824-9B55-04A30945B576}"/>
          </ac:picMkLst>
        </pc:picChg>
      </pc:sldChg>
      <pc:sldChg chg="addSp delSp modSp new mod setBg modClrScheme setClrOvrMap delDesignElem chgLayout">
        <pc:chgData name="Jane Hilliard" userId="S::jhilliard@caloncymru.powys.sch.uk::c3f6327e-2f35-4cc0-a9be-c6ee1f66883a" providerId="AD" clId="Web-{30FBA3C7-9EF2-89CA-876B-9331B697CC5F}" dt="2020-03-27T13:55:17.652" v="3228"/>
        <pc:sldMkLst>
          <pc:docMk/>
          <pc:sldMk cId="3986303138" sldId="270"/>
        </pc:sldMkLst>
        <pc:spChg chg="add del mod">
          <ac:chgData name="Jane Hilliard" userId="S::jhilliard@caloncymru.powys.sch.uk::c3f6327e-2f35-4cc0-a9be-c6ee1f66883a" providerId="AD" clId="Web-{30FBA3C7-9EF2-89CA-876B-9331B697CC5F}" dt="2020-03-26T15:46:08.789" v="209"/>
          <ac:spMkLst>
            <pc:docMk/>
            <pc:sldMk cId="3986303138" sldId="270"/>
            <ac:spMk id="4" creationId="{E4990A86-9C79-4CC5-B111-DFFF9E9C2FBB}"/>
          </ac:spMkLst>
        </pc:spChg>
        <pc:spChg chg="add del">
          <ac:chgData name="Jane Hilliard" userId="S::jhilliard@caloncymru.powys.sch.uk::c3f6327e-2f35-4cc0-a9be-c6ee1f66883a" providerId="AD" clId="Web-{30FBA3C7-9EF2-89CA-876B-9331B697CC5F}" dt="2020-03-26T15:46:31.274" v="212"/>
          <ac:spMkLst>
            <pc:docMk/>
            <pc:sldMk cId="3986303138" sldId="270"/>
            <ac:spMk id="5" creationId="{CAA4D087-F3C2-4D90-AABF-0C02E0A9FFB5}"/>
          </ac:spMkLst>
        </pc:spChg>
        <pc:spChg chg="add mod ord">
          <ac:chgData name="Jane Hilliard" userId="S::jhilliard@caloncymru.powys.sch.uk::c3f6327e-2f35-4cc0-a9be-c6ee1f66883a" providerId="AD" clId="Web-{30FBA3C7-9EF2-89CA-876B-9331B697CC5F}" dt="2020-03-27T13:07:09.186" v="3030"/>
          <ac:spMkLst>
            <pc:docMk/>
            <pc:sldMk cId="3986303138" sldId="270"/>
            <ac:spMk id="6" creationId="{4321E659-71A7-45A2-9D06-3523548F1AF4}"/>
          </ac:spMkLst>
        </pc:spChg>
        <pc:spChg chg="add del">
          <ac:chgData name="Jane Hilliard" userId="S::jhilliard@caloncymru.powys.sch.uk::c3f6327e-2f35-4cc0-a9be-c6ee1f66883a" providerId="AD" clId="Web-{30FBA3C7-9EF2-89CA-876B-9331B697CC5F}" dt="2020-03-26T16:56:59.251" v="589"/>
          <ac:spMkLst>
            <pc:docMk/>
            <pc:sldMk cId="3986303138" sldId="270"/>
            <ac:spMk id="12" creationId="{A34066D6-1B59-4642-A86D-39464CEE971B}"/>
          </ac:spMkLst>
        </pc:spChg>
        <pc:spChg chg="add del">
          <ac:chgData name="Jane Hilliard" userId="S::jhilliard@caloncymru.powys.sch.uk::c3f6327e-2f35-4cc0-a9be-c6ee1f66883a" providerId="AD" clId="Web-{30FBA3C7-9EF2-89CA-876B-9331B697CC5F}" dt="2020-03-26T16:56:59.251" v="589"/>
          <ac:spMkLst>
            <pc:docMk/>
            <pc:sldMk cId="3986303138" sldId="270"/>
            <ac:spMk id="14" creationId="{18E928D9-3091-4385-B979-265D55AD02CE}"/>
          </ac:spMkLst>
        </pc:spChg>
        <pc:spChg chg="add del">
          <ac:chgData name="Jane Hilliard" userId="S::jhilliard@caloncymru.powys.sch.uk::c3f6327e-2f35-4cc0-a9be-c6ee1f66883a" providerId="AD" clId="Web-{30FBA3C7-9EF2-89CA-876B-9331B697CC5F}" dt="2020-03-26T16:56:59.251" v="589"/>
          <ac:spMkLst>
            <pc:docMk/>
            <pc:sldMk cId="3986303138" sldId="270"/>
            <ac:spMk id="16" creationId="{7D602432-D774-4CF5-94E8-7D52D01059D2}"/>
          </ac:spMkLst>
        </pc:spChg>
        <pc:spChg chg="add del">
          <ac:chgData name="Jane Hilliard" userId="S::jhilliard@caloncymru.powys.sch.uk::c3f6327e-2f35-4cc0-a9be-c6ee1f66883a" providerId="AD" clId="Web-{30FBA3C7-9EF2-89CA-876B-9331B697CC5F}" dt="2020-03-26T16:56:59.251" v="589"/>
          <ac:spMkLst>
            <pc:docMk/>
            <pc:sldMk cId="3986303138" sldId="270"/>
            <ac:spMk id="18" creationId="{CBF9EBB4-5078-47B2-AAA0-DF4A88D8182A}"/>
          </ac:spMkLst>
        </pc:spChg>
        <pc:spChg chg="add del">
          <ac:chgData name="Jane Hilliard" userId="S::jhilliard@caloncymru.powys.sch.uk::c3f6327e-2f35-4cc0-a9be-c6ee1f66883a" providerId="AD" clId="Web-{30FBA3C7-9EF2-89CA-876B-9331B697CC5F}" dt="2020-03-26T16:56:59.235" v="588"/>
          <ac:spMkLst>
            <pc:docMk/>
            <pc:sldMk cId="3986303138" sldId="270"/>
            <ac:spMk id="20" creationId="{2A0E4E09-FC02-4ADC-951A-3FFA90B6FE39}"/>
          </ac:spMkLst>
        </pc:spChg>
        <pc:spChg chg="add del">
          <ac:chgData name="Jane Hilliard" userId="S::jhilliard@caloncymru.powys.sch.uk::c3f6327e-2f35-4cc0-a9be-c6ee1f66883a" providerId="AD" clId="Web-{30FBA3C7-9EF2-89CA-876B-9331B697CC5F}" dt="2020-03-26T16:57:20.735" v="593"/>
          <ac:spMkLst>
            <pc:docMk/>
            <pc:sldMk cId="3986303138" sldId="270"/>
            <ac:spMk id="21" creationId="{9D3A9E89-033E-4C4A-8C41-416DABFFD307}"/>
          </ac:spMkLst>
        </pc:spChg>
        <pc:spChg chg="add del">
          <ac:chgData name="Jane Hilliard" userId="S::jhilliard@caloncymru.powys.sch.uk::c3f6327e-2f35-4cc0-a9be-c6ee1f66883a" providerId="AD" clId="Web-{30FBA3C7-9EF2-89CA-876B-9331B697CC5F}" dt="2020-03-26T16:57:20.735" v="593"/>
          <ac:spMkLst>
            <pc:docMk/>
            <pc:sldMk cId="3986303138" sldId="270"/>
            <ac:spMk id="22" creationId="{86293361-111E-427D-8E5B-256944AC8395}"/>
          </ac:spMkLst>
        </pc:spChg>
        <pc:spChg chg="add del">
          <ac:chgData name="Jane Hilliard" userId="S::jhilliard@caloncymru.powys.sch.uk::c3f6327e-2f35-4cc0-a9be-c6ee1f66883a" providerId="AD" clId="Web-{30FBA3C7-9EF2-89CA-876B-9331B697CC5F}" dt="2020-03-26T16:56:48.188" v="586"/>
          <ac:spMkLst>
            <pc:docMk/>
            <pc:sldMk cId="3986303138" sldId="270"/>
            <ac:spMk id="23" creationId="{BCC55ACC-A2F6-403C-A3A4-D59B3734D45F}"/>
          </ac:spMkLst>
        </pc:spChg>
        <pc:spChg chg="add del">
          <ac:chgData name="Jane Hilliard" userId="S::jhilliard@caloncymru.powys.sch.uk::c3f6327e-2f35-4cc0-a9be-c6ee1f66883a" providerId="AD" clId="Web-{30FBA3C7-9EF2-89CA-876B-9331B697CC5F}" dt="2020-03-26T16:56:59.235" v="588"/>
          <ac:spMkLst>
            <pc:docMk/>
            <pc:sldMk cId="3986303138" sldId="270"/>
            <ac:spMk id="25" creationId="{9453FF84-60C1-4EA8-B49B-1B8C2D0C589F}"/>
          </ac:spMkLst>
        </pc:spChg>
        <pc:spChg chg="add del">
          <ac:chgData name="Jane Hilliard" userId="S::jhilliard@caloncymru.powys.sch.uk::c3f6327e-2f35-4cc0-a9be-c6ee1f66883a" providerId="AD" clId="Web-{30FBA3C7-9EF2-89CA-876B-9331B697CC5F}" dt="2020-03-26T16:57:20.735" v="593"/>
          <ac:spMkLst>
            <pc:docMk/>
            <pc:sldMk cId="3986303138" sldId="270"/>
            <ac:spMk id="49" creationId="{78907291-9D6D-4740-81DB-441477BCA279}"/>
          </ac:spMkLst>
        </pc:spChg>
        <pc:spChg chg="add del">
          <ac:chgData name="Jane Hilliard" userId="S::jhilliard@caloncymru.powys.sch.uk::c3f6327e-2f35-4cc0-a9be-c6ee1f66883a" providerId="AD" clId="Web-{30FBA3C7-9EF2-89CA-876B-9331B697CC5F}" dt="2020-03-27T13:03:51.920" v="3023"/>
          <ac:spMkLst>
            <pc:docMk/>
            <pc:sldMk cId="3986303138" sldId="270"/>
            <ac:spMk id="54" creationId="{347D6575-0B06-40B2-9D0F-298202F6BCAC}"/>
          </ac:spMkLst>
        </pc:spChg>
        <pc:spChg chg="add del">
          <ac:chgData name="Jane Hilliard" userId="S::jhilliard@caloncymru.powys.sch.uk::c3f6327e-2f35-4cc0-a9be-c6ee1f66883a" providerId="AD" clId="Web-{30FBA3C7-9EF2-89CA-876B-9331B697CC5F}" dt="2020-03-27T13:03:51.920" v="3023"/>
          <ac:spMkLst>
            <pc:docMk/>
            <pc:sldMk cId="3986303138" sldId="270"/>
            <ac:spMk id="56" creationId="{E2B33195-5BCA-4BB7-A82D-6739522687DD}"/>
          </ac:spMkLst>
        </pc:spChg>
        <pc:spChg chg="add del">
          <ac:chgData name="Jane Hilliard" userId="S::jhilliard@caloncymru.powys.sch.uk::c3f6327e-2f35-4cc0-a9be-c6ee1f66883a" providerId="AD" clId="Web-{30FBA3C7-9EF2-89CA-876B-9331B697CC5F}" dt="2020-03-27T13:03:51.920" v="3023"/>
          <ac:spMkLst>
            <pc:docMk/>
            <pc:sldMk cId="3986303138" sldId="270"/>
            <ac:spMk id="58" creationId="{CF8AD9F3-9AF6-494F-83A3-2F677563935C}"/>
          </ac:spMkLst>
        </pc:spChg>
        <pc:spChg chg="add del">
          <ac:chgData name="Jane Hilliard" userId="S::jhilliard@caloncymru.powys.sch.uk::c3f6327e-2f35-4cc0-a9be-c6ee1f66883a" providerId="AD" clId="Web-{30FBA3C7-9EF2-89CA-876B-9331B697CC5F}" dt="2020-03-27T13:03:51.920" v="3023"/>
          <ac:spMkLst>
            <pc:docMk/>
            <pc:sldMk cId="3986303138" sldId="270"/>
            <ac:spMk id="60" creationId="{0DA5DB8B-7E5C-4ABC-8069-A9A8806F3976}"/>
          </ac:spMkLst>
        </pc:spChg>
        <pc:spChg chg="add del">
          <ac:chgData name="Jane Hilliard" userId="S::jhilliard@caloncymru.powys.sch.uk::c3f6327e-2f35-4cc0-a9be-c6ee1f66883a" providerId="AD" clId="Web-{30FBA3C7-9EF2-89CA-876B-9331B697CC5F}" dt="2020-03-27T13:07:09.186" v="3030"/>
          <ac:spMkLst>
            <pc:docMk/>
            <pc:sldMk cId="3986303138" sldId="270"/>
            <ac:spMk id="65" creationId="{B4D3D850-2041-4B7C-AED9-54DA385B14F7}"/>
          </ac:spMkLst>
        </pc:spChg>
        <pc:spChg chg="add del">
          <ac:chgData name="Jane Hilliard" userId="S::jhilliard@caloncymru.powys.sch.uk::c3f6327e-2f35-4cc0-a9be-c6ee1f66883a" providerId="AD" clId="Web-{30FBA3C7-9EF2-89CA-876B-9331B697CC5F}" dt="2020-03-27T13:07:09.186" v="3030"/>
          <ac:spMkLst>
            <pc:docMk/>
            <pc:sldMk cId="3986303138" sldId="270"/>
            <ac:spMk id="67" creationId="{B497CCB5-5FC2-473C-AFCC-2430CEF1DF71}"/>
          </ac:spMkLst>
        </pc:spChg>
        <pc:spChg chg="add del">
          <ac:chgData name="Jane Hilliard" userId="S::jhilliard@caloncymru.powys.sch.uk::c3f6327e-2f35-4cc0-a9be-c6ee1f66883a" providerId="AD" clId="Web-{30FBA3C7-9EF2-89CA-876B-9331B697CC5F}" dt="2020-03-27T13:07:09.186" v="3030"/>
          <ac:spMkLst>
            <pc:docMk/>
            <pc:sldMk cId="3986303138" sldId="270"/>
            <ac:spMk id="69" creationId="{599C8C75-BFDF-44E7-A028-EEB5EDD58817}"/>
          </ac:spMkLst>
        </pc:spChg>
        <pc:spChg chg="add del">
          <ac:chgData name="Jane Hilliard" userId="S::jhilliard@caloncymru.powys.sch.uk::c3f6327e-2f35-4cc0-a9be-c6ee1f66883a" providerId="AD" clId="Web-{30FBA3C7-9EF2-89CA-876B-9331B697CC5F}" dt="2020-03-27T13:54:25.011" v="3223"/>
          <ac:spMkLst>
            <pc:docMk/>
            <pc:sldMk cId="3986303138" sldId="270"/>
            <ac:spMk id="71" creationId="{7316481C-0A49-4796-812B-0D64F063B720}"/>
          </ac:spMkLst>
        </pc:spChg>
        <pc:spChg chg="add del">
          <ac:chgData name="Jane Hilliard" userId="S::jhilliard@caloncymru.powys.sch.uk::c3f6327e-2f35-4cc0-a9be-c6ee1f66883a" providerId="AD" clId="Web-{30FBA3C7-9EF2-89CA-876B-9331B697CC5F}" dt="2020-03-27T13:54:25.011" v="3223"/>
          <ac:spMkLst>
            <pc:docMk/>
            <pc:sldMk cId="3986303138" sldId="270"/>
            <ac:spMk id="76" creationId="{A5271697-90F1-4A23-8EF2-0179F2EAFACB}"/>
          </ac:spMkLst>
        </pc:spChg>
        <pc:spChg chg="add del">
          <ac:chgData name="Jane Hilliard" userId="S::jhilliard@caloncymru.powys.sch.uk::c3f6327e-2f35-4cc0-a9be-c6ee1f66883a" providerId="AD" clId="Web-{30FBA3C7-9EF2-89CA-876B-9331B697CC5F}" dt="2020-03-27T13:54:25.011" v="3223"/>
          <ac:spMkLst>
            <pc:docMk/>
            <pc:sldMk cId="3986303138" sldId="270"/>
            <ac:spMk id="78" creationId="{D9F5512A-48E1-4C07-B75E-3CCC517B6804}"/>
          </ac:spMkLst>
        </pc:spChg>
        <pc:grpChg chg="add del">
          <ac:chgData name="Jane Hilliard" userId="S::jhilliard@caloncymru.powys.sch.uk::c3f6327e-2f35-4cc0-a9be-c6ee1f66883a" providerId="AD" clId="Web-{30FBA3C7-9EF2-89CA-876B-9331B697CC5F}" dt="2020-03-26T16:57:20.735" v="593"/>
          <ac:grpSpMkLst>
            <pc:docMk/>
            <pc:sldMk cId="3986303138" sldId="270"/>
            <ac:grpSpMk id="27" creationId="{9A19A3F5-314C-46CC-8695-7C6BFCACFE8C}"/>
          </ac:grpSpMkLst>
        </pc:grpChg>
        <pc:grpChg chg="add del">
          <ac:chgData name="Jane Hilliard" userId="S::jhilliard@caloncymru.powys.sch.uk::c3f6327e-2f35-4cc0-a9be-c6ee1f66883a" providerId="AD" clId="Web-{30FBA3C7-9EF2-89CA-876B-9331B697CC5F}" dt="2020-03-27T13:54:25.011" v="3223"/>
          <ac:grpSpMkLst>
            <pc:docMk/>
            <pc:sldMk cId="3986303138" sldId="270"/>
            <ac:grpSpMk id="80" creationId="{A65BC691-CA45-414D-AFDA-86FFBA70084E}"/>
          </ac:grpSpMkLst>
        </pc:grpChg>
        <pc:picChg chg="add del mod">
          <ac:chgData name="Jane Hilliard" userId="S::jhilliard@caloncymru.powys.sch.uk::c3f6327e-2f35-4cc0-a9be-c6ee1f66883a" providerId="AD" clId="Web-{30FBA3C7-9EF2-89CA-876B-9331B697CC5F}" dt="2020-03-26T15:46:11.617" v="210"/>
          <ac:picMkLst>
            <pc:docMk/>
            <pc:sldMk cId="3986303138" sldId="270"/>
            <ac:picMk id="2" creationId="{DAB79C62-775A-46D9-96FC-FD9FCF31D44E}"/>
          </ac:picMkLst>
        </pc:picChg>
        <pc:picChg chg="add mod ord">
          <ac:chgData name="Jane Hilliard" userId="S::jhilliard@caloncymru.powys.sch.uk::c3f6327e-2f35-4cc0-a9be-c6ee1f66883a" providerId="AD" clId="Web-{30FBA3C7-9EF2-89CA-876B-9331B697CC5F}" dt="2020-03-27T13:07:09.186" v="3030"/>
          <ac:picMkLst>
            <pc:docMk/>
            <pc:sldMk cId="3986303138" sldId="270"/>
            <ac:picMk id="2" creationId="{DC4EC398-4509-469E-819E-7CE7B0A55EC5}"/>
          </ac:picMkLst>
        </pc:picChg>
        <pc:picChg chg="add mod">
          <ac:chgData name="Jane Hilliard" userId="S::jhilliard@caloncymru.powys.sch.uk::c3f6327e-2f35-4cc0-a9be-c6ee1f66883a" providerId="AD" clId="Web-{30FBA3C7-9EF2-89CA-876B-9331B697CC5F}" dt="2020-03-27T13:07:09.186" v="3030"/>
          <ac:picMkLst>
            <pc:docMk/>
            <pc:sldMk cId="3986303138" sldId="270"/>
            <ac:picMk id="3" creationId="{9889AD93-6FA8-4DC5-8676-AE0CFAE0DD25}"/>
          </ac:picMkLst>
        </pc:picChg>
        <pc:picChg chg="add mod ord">
          <ac:chgData name="Jane Hilliard" userId="S::jhilliard@caloncymru.powys.sch.uk::c3f6327e-2f35-4cc0-a9be-c6ee1f66883a" providerId="AD" clId="Web-{30FBA3C7-9EF2-89CA-876B-9331B697CC5F}" dt="2020-03-27T13:07:09.186" v="3030"/>
          <ac:picMkLst>
            <pc:docMk/>
            <pc:sldMk cId="3986303138" sldId="270"/>
            <ac:picMk id="7" creationId="{A8263B43-624D-4952-8E28-2F8341F45C0A}"/>
          </ac:picMkLst>
        </pc:picChg>
        <pc:cxnChg chg="add del">
          <ac:chgData name="Jane Hilliard" userId="S::jhilliard@caloncymru.powys.sch.uk::c3f6327e-2f35-4cc0-a9be-c6ee1f66883a" providerId="AD" clId="Web-{30FBA3C7-9EF2-89CA-876B-9331B697CC5F}" dt="2020-03-27T13:05:51.483" v="3027"/>
          <ac:cxnSpMkLst>
            <pc:docMk/>
            <pc:sldMk cId="3986303138" sldId="270"/>
            <ac:cxnSpMk id="74" creationId="{8F880EF2-DF79-4D9D-8F11-E91D48C79741}"/>
          </ac:cxnSpMkLst>
        </pc:cxnChg>
      </pc:sldChg>
      <pc:sldChg chg="addSp delSp modSp new mod ord setBg modClrScheme delDesignElem chgLayout">
        <pc:chgData name="Jane Hilliard" userId="S::jhilliard@caloncymru.powys.sch.uk::c3f6327e-2f35-4cc0-a9be-c6ee1f66883a" providerId="AD" clId="Web-{30FBA3C7-9EF2-89CA-876B-9331B697CC5F}" dt="2020-03-27T13:55:17.652" v="3228"/>
        <pc:sldMkLst>
          <pc:docMk/>
          <pc:sldMk cId="728256354" sldId="271"/>
        </pc:sldMkLst>
        <pc:spChg chg="add del">
          <ac:chgData name="Jane Hilliard" userId="S::jhilliard@caloncymru.powys.sch.uk::c3f6327e-2f35-4cc0-a9be-c6ee1f66883a" providerId="AD" clId="Web-{30FBA3C7-9EF2-89CA-876B-9331B697CC5F}" dt="2020-03-26T15:49:01.743" v="251"/>
          <ac:spMkLst>
            <pc:docMk/>
            <pc:sldMk cId="728256354" sldId="271"/>
            <ac:spMk id="2" creationId="{1AD0E48B-65EF-41A0-BD97-2422672FF087}"/>
          </ac:spMkLst>
        </pc:spChg>
        <pc:spChg chg="add del">
          <ac:chgData name="Jane Hilliard" userId="S::jhilliard@caloncymru.powys.sch.uk::c3f6327e-2f35-4cc0-a9be-c6ee1f66883a" providerId="AD" clId="Web-{30FBA3C7-9EF2-89CA-876B-9331B697CC5F}" dt="2020-03-26T15:49:50.400" v="261"/>
          <ac:spMkLst>
            <pc:docMk/>
            <pc:sldMk cId="728256354" sldId="271"/>
            <ac:spMk id="8" creationId="{32BC26D8-82FB-445E-AA49-62A77D7C1EE0}"/>
          </ac:spMkLst>
        </pc:spChg>
        <pc:spChg chg="add del">
          <ac:chgData name="Jane Hilliard" userId="S::jhilliard@caloncymru.powys.sch.uk::c3f6327e-2f35-4cc0-a9be-c6ee1f66883a" providerId="AD" clId="Web-{30FBA3C7-9EF2-89CA-876B-9331B697CC5F}" dt="2020-03-26T15:49:50.400" v="261"/>
          <ac:spMkLst>
            <pc:docMk/>
            <pc:sldMk cId="728256354" sldId="271"/>
            <ac:spMk id="10" creationId="{CB44330D-EA18-4254-AA95-EB49948539B8}"/>
          </ac:spMkLst>
        </pc:spChg>
        <pc:spChg chg="add del">
          <ac:chgData name="Jane Hilliard" userId="S::jhilliard@caloncymru.powys.sch.uk::c3f6327e-2f35-4cc0-a9be-c6ee1f66883a" providerId="AD" clId="Web-{30FBA3C7-9EF2-89CA-876B-9331B697CC5F}" dt="2020-03-26T15:49:50.384" v="260"/>
          <ac:spMkLst>
            <pc:docMk/>
            <pc:sldMk cId="728256354" sldId="271"/>
            <ac:spMk id="12" creationId="{0B761509-3B9A-49A6-A84B-C3D86811697D}"/>
          </ac:spMkLst>
        </pc:spChg>
        <pc:spChg chg="add del">
          <ac:chgData name="Jane Hilliard" userId="S::jhilliard@caloncymru.powys.sch.uk::c3f6327e-2f35-4cc0-a9be-c6ee1f66883a" providerId="AD" clId="Web-{30FBA3C7-9EF2-89CA-876B-9331B697CC5F}" dt="2020-03-26T15:49:50.384" v="260"/>
          <ac:spMkLst>
            <pc:docMk/>
            <pc:sldMk cId="728256354" sldId="271"/>
            <ac:spMk id="13" creationId="{91DE43FD-EB47-414A-B0AB-169B0FFFA527}"/>
          </ac:spMkLst>
        </pc:spChg>
        <pc:spChg chg="add del">
          <ac:chgData name="Jane Hilliard" userId="S::jhilliard@caloncymru.powys.sch.uk::c3f6327e-2f35-4cc0-a9be-c6ee1f66883a" providerId="AD" clId="Web-{30FBA3C7-9EF2-89CA-876B-9331B697CC5F}" dt="2020-03-26T15:49:45.540" v="258"/>
          <ac:spMkLst>
            <pc:docMk/>
            <pc:sldMk cId="728256354" sldId="271"/>
            <ac:spMk id="15" creationId="{8ECBFEF8-9038-4E5E-A5F1-E4DC2303553E}"/>
          </ac:spMkLst>
        </pc:spChg>
        <pc:spChg chg="add del">
          <ac:chgData name="Jane Hilliard" userId="S::jhilliard@caloncymru.powys.sch.uk::c3f6327e-2f35-4cc0-a9be-c6ee1f66883a" providerId="AD" clId="Web-{30FBA3C7-9EF2-89CA-876B-9331B697CC5F}" dt="2020-03-27T13:01:13.497" v="3022"/>
          <ac:spMkLst>
            <pc:docMk/>
            <pc:sldMk cId="728256354" sldId="271"/>
            <ac:spMk id="16" creationId="{32BC26D8-82FB-445E-AA49-62A77D7C1EE0}"/>
          </ac:spMkLst>
        </pc:spChg>
        <pc:spChg chg="add del">
          <ac:chgData name="Jane Hilliard" userId="S::jhilliard@caloncymru.powys.sch.uk::c3f6327e-2f35-4cc0-a9be-c6ee1f66883a" providerId="AD" clId="Web-{30FBA3C7-9EF2-89CA-876B-9331B697CC5F}" dt="2020-03-26T15:49:45.540" v="258"/>
          <ac:spMkLst>
            <pc:docMk/>
            <pc:sldMk cId="728256354" sldId="271"/>
            <ac:spMk id="17" creationId="{F37E8EB2-7BE0-4F3D-921C-F4E9C2C14929}"/>
          </ac:spMkLst>
        </pc:spChg>
        <pc:spChg chg="add del">
          <ac:chgData name="Jane Hilliard" userId="S::jhilliard@caloncymru.powys.sch.uk::c3f6327e-2f35-4cc0-a9be-c6ee1f66883a" providerId="AD" clId="Web-{30FBA3C7-9EF2-89CA-876B-9331B697CC5F}" dt="2020-03-27T13:01:13.497" v="3022"/>
          <ac:spMkLst>
            <pc:docMk/>
            <pc:sldMk cId="728256354" sldId="271"/>
            <ac:spMk id="18" creationId="{CB44330D-EA18-4254-AA95-EB49948539B8}"/>
          </ac:spMkLst>
        </pc:spChg>
        <pc:spChg chg="add del">
          <ac:chgData name="Jane Hilliard" userId="S::jhilliard@caloncymru.powys.sch.uk::c3f6327e-2f35-4cc0-a9be-c6ee1f66883a" providerId="AD" clId="Web-{30FBA3C7-9EF2-89CA-876B-9331B697CC5F}" dt="2020-03-26T15:49:45.540" v="258"/>
          <ac:spMkLst>
            <pc:docMk/>
            <pc:sldMk cId="728256354" sldId="271"/>
            <ac:spMk id="19" creationId="{E77AE46B-A945-4A7E-9911-903176079DD0}"/>
          </ac:spMkLst>
        </pc:spChg>
        <pc:spChg chg="add del">
          <ac:chgData name="Jane Hilliard" userId="S::jhilliard@caloncymru.powys.sch.uk::c3f6327e-2f35-4cc0-a9be-c6ee1f66883a" providerId="AD" clId="Web-{30FBA3C7-9EF2-89CA-876B-9331B697CC5F}" dt="2020-03-27T13:54:25.011" v="3223"/>
          <ac:spMkLst>
            <pc:docMk/>
            <pc:sldMk cId="728256354" sldId="271"/>
            <ac:spMk id="23" creationId="{F3060C83-F051-4F0E-ABAD-AA0DFC48B218}"/>
          </ac:spMkLst>
        </pc:spChg>
        <pc:spChg chg="add del">
          <ac:chgData name="Jane Hilliard" userId="S::jhilliard@caloncymru.powys.sch.uk::c3f6327e-2f35-4cc0-a9be-c6ee1f66883a" providerId="AD" clId="Web-{30FBA3C7-9EF2-89CA-876B-9331B697CC5F}" dt="2020-03-27T13:54:25.011" v="3223"/>
          <ac:spMkLst>
            <pc:docMk/>
            <pc:sldMk cId="728256354" sldId="271"/>
            <ac:spMk id="25" creationId="{83C98ABE-055B-441F-B07E-44F97F083C39}"/>
          </ac:spMkLst>
        </pc:spChg>
        <pc:spChg chg="add del">
          <ac:chgData name="Jane Hilliard" userId="S::jhilliard@caloncymru.powys.sch.uk::c3f6327e-2f35-4cc0-a9be-c6ee1f66883a" providerId="AD" clId="Web-{30FBA3C7-9EF2-89CA-876B-9331B697CC5F}" dt="2020-03-27T13:54:25.011" v="3223"/>
          <ac:spMkLst>
            <pc:docMk/>
            <pc:sldMk cId="728256354" sldId="271"/>
            <ac:spMk id="27" creationId="{29FDB030-9B49-4CED-8CCD-4D99382388AC}"/>
          </ac:spMkLst>
        </pc:spChg>
        <pc:spChg chg="add del">
          <ac:chgData name="Jane Hilliard" userId="S::jhilliard@caloncymru.powys.sch.uk::c3f6327e-2f35-4cc0-a9be-c6ee1f66883a" providerId="AD" clId="Web-{30FBA3C7-9EF2-89CA-876B-9331B697CC5F}" dt="2020-03-27T13:54:25.011" v="3223"/>
          <ac:spMkLst>
            <pc:docMk/>
            <pc:sldMk cId="728256354" sldId="271"/>
            <ac:spMk id="29" creationId="{3783CA14-24A1-485C-8B30-D6A5D87987AD}"/>
          </ac:spMkLst>
        </pc:spChg>
        <pc:spChg chg="add del">
          <ac:chgData name="Jane Hilliard" userId="S::jhilliard@caloncymru.powys.sch.uk::c3f6327e-2f35-4cc0-a9be-c6ee1f66883a" providerId="AD" clId="Web-{30FBA3C7-9EF2-89CA-876B-9331B697CC5F}" dt="2020-03-27T13:54:25.011" v="3223"/>
          <ac:spMkLst>
            <pc:docMk/>
            <pc:sldMk cId="728256354" sldId="271"/>
            <ac:spMk id="31" creationId="{9A97C86A-04D6-40F7-AE84-31AB43E6A846}"/>
          </ac:spMkLst>
        </pc:spChg>
        <pc:spChg chg="add del">
          <ac:chgData name="Jane Hilliard" userId="S::jhilliard@caloncymru.powys.sch.uk::c3f6327e-2f35-4cc0-a9be-c6ee1f66883a" providerId="AD" clId="Web-{30FBA3C7-9EF2-89CA-876B-9331B697CC5F}" dt="2020-03-27T13:54:25.011" v="3223"/>
          <ac:spMkLst>
            <pc:docMk/>
            <pc:sldMk cId="728256354" sldId="271"/>
            <ac:spMk id="33" creationId="{FF9F2414-84E8-453E-B1F3-389FDE8192D9}"/>
          </ac:spMkLst>
        </pc:spChg>
        <pc:spChg chg="add del">
          <ac:chgData name="Jane Hilliard" userId="S::jhilliard@caloncymru.powys.sch.uk::c3f6327e-2f35-4cc0-a9be-c6ee1f66883a" providerId="AD" clId="Web-{30FBA3C7-9EF2-89CA-876B-9331B697CC5F}" dt="2020-03-27T13:54:25.011" v="3223"/>
          <ac:spMkLst>
            <pc:docMk/>
            <pc:sldMk cId="728256354" sldId="271"/>
            <ac:spMk id="35" creationId="{3ECA69A1-7536-43AC-85EF-C7106179F5ED}"/>
          </ac:spMkLst>
        </pc:spChg>
        <pc:grpChg chg="add del">
          <ac:chgData name="Jane Hilliard" userId="S::jhilliard@caloncymru.powys.sch.uk::c3f6327e-2f35-4cc0-a9be-c6ee1f66883a" providerId="AD" clId="Web-{30FBA3C7-9EF2-89CA-876B-9331B697CC5F}" dt="2020-03-26T15:49:50.384" v="260"/>
          <ac:grpSpMkLst>
            <pc:docMk/>
            <pc:sldMk cId="728256354" sldId="271"/>
            <ac:grpSpMk id="14" creationId="{58495BCC-CE77-4CC2-952E-846F41119FD5}"/>
          </ac:grpSpMkLst>
        </pc:grpChg>
        <pc:picChg chg="add del mod">
          <ac:chgData name="Jane Hilliard" userId="S::jhilliard@caloncymru.powys.sch.uk::c3f6327e-2f35-4cc0-a9be-c6ee1f66883a" providerId="AD" clId="Web-{30FBA3C7-9EF2-89CA-876B-9331B697CC5F}" dt="2020-03-26T15:49:23.087" v="255"/>
          <ac:picMkLst>
            <pc:docMk/>
            <pc:sldMk cId="728256354" sldId="271"/>
            <ac:picMk id="3" creationId="{7DC98FCA-624A-4A52-843D-10429847BCDF}"/>
          </ac:picMkLst>
        </pc:picChg>
        <pc:picChg chg="add mod">
          <ac:chgData name="Jane Hilliard" userId="S::jhilliard@caloncymru.powys.sch.uk::c3f6327e-2f35-4cc0-a9be-c6ee1f66883a" providerId="AD" clId="Web-{30FBA3C7-9EF2-89CA-876B-9331B697CC5F}" dt="2020-03-27T13:01:13.497" v="3022"/>
          <ac:picMkLst>
            <pc:docMk/>
            <pc:sldMk cId="728256354" sldId="271"/>
            <ac:picMk id="5" creationId="{982EE71C-69E4-4739-96D8-2587D38EE6F8}"/>
          </ac:picMkLst>
        </pc:picChg>
      </pc:sldChg>
      <pc:sldChg chg="addSp delSp modSp new mod ord setBg modClrScheme delDesignElem chgLayout">
        <pc:chgData name="Jane Hilliard" userId="S::jhilliard@caloncymru.powys.sch.uk::c3f6327e-2f35-4cc0-a9be-c6ee1f66883a" providerId="AD" clId="Web-{30FBA3C7-9EF2-89CA-876B-9331B697CC5F}" dt="2020-03-27T14:40:26.133" v="3339"/>
        <pc:sldMkLst>
          <pc:docMk/>
          <pc:sldMk cId="1293988530" sldId="272"/>
        </pc:sldMkLst>
        <pc:spChg chg="add">
          <ac:chgData name="Jane Hilliard" userId="S::jhilliard@caloncymru.powys.sch.uk::c3f6327e-2f35-4cc0-a9be-c6ee1f66883a" providerId="AD" clId="Web-{30FBA3C7-9EF2-89CA-876B-9331B697CC5F}" dt="2020-03-27T14:40:26.133" v="3339"/>
          <ac:spMkLst>
            <pc:docMk/>
            <pc:sldMk cId="1293988530" sldId="272"/>
            <ac:spMk id="6" creationId="{5D1D4658-32CD-4903-BDA6-7B54EEA4ED6F}"/>
          </ac:spMkLst>
        </pc:spChg>
        <pc:spChg chg="add del">
          <ac:chgData name="Jane Hilliard" userId="S::jhilliard@caloncymru.powys.sch.uk::c3f6327e-2f35-4cc0-a9be-c6ee1f66883a" providerId="AD" clId="Web-{30FBA3C7-9EF2-89CA-876B-9331B697CC5F}" dt="2020-03-27T12:59:35.559" v="3020"/>
          <ac:spMkLst>
            <pc:docMk/>
            <pc:sldMk cId="1293988530" sldId="272"/>
            <ac:spMk id="7" creationId="{01D0AF59-99C3-4251-AB9A-C966C6AD4400}"/>
          </ac:spMkLst>
        </pc:spChg>
        <pc:spChg chg="add del">
          <ac:chgData name="Jane Hilliard" userId="S::jhilliard@caloncymru.powys.sch.uk::c3f6327e-2f35-4cc0-a9be-c6ee1f66883a" providerId="AD" clId="Web-{30FBA3C7-9EF2-89CA-876B-9331B697CC5F}" dt="2020-03-27T12:59:35.559" v="3020"/>
          <ac:spMkLst>
            <pc:docMk/>
            <pc:sldMk cId="1293988530" sldId="272"/>
            <ac:spMk id="9" creationId="{1855405F-37A2-4869-9154-F8BE3BECE6C3}"/>
          </ac:spMkLst>
        </pc:spChg>
        <pc:spChg chg="add">
          <ac:chgData name="Jane Hilliard" userId="S::jhilliard@caloncymru.powys.sch.uk::c3f6327e-2f35-4cc0-a9be-c6ee1f66883a" providerId="AD" clId="Web-{30FBA3C7-9EF2-89CA-876B-9331B697CC5F}" dt="2020-03-27T14:40:26.133" v="3339"/>
          <ac:spMkLst>
            <pc:docMk/>
            <pc:sldMk cId="1293988530" sldId="272"/>
            <ac:spMk id="11" creationId="{7A29A97C-0C3C-4F06-9CA4-68DFD1CE4039}"/>
          </ac:spMkLst>
        </pc:spChg>
        <pc:spChg chg="add">
          <ac:chgData name="Jane Hilliard" userId="S::jhilliard@caloncymru.powys.sch.uk::c3f6327e-2f35-4cc0-a9be-c6ee1f66883a" providerId="AD" clId="Web-{30FBA3C7-9EF2-89CA-876B-9331B697CC5F}" dt="2020-03-27T14:40:26.133" v="3339"/>
          <ac:spMkLst>
            <pc:docMk/>
            <pc:sldMk cId="1293988530" sldId="272"/>
            <ac:spMk id="13" creationId="{801292C1-8B12-4AF2-9B59-8851A132E5E2}"/>
          </ac:spMkLst>
        </pc:spChg>
        <pc:spChg chg="add del">
          <ac:chgData name="Jane Hilliard" userId="S::jhilliard@caloncymru.powys.sch.uk::c3f6327e-2f35-4cc0-a9be-c6ee1f66883a" providerId="AD" clId="Web-{30FBA3C7-9EF2-89CA-876B-9331B697CC5F}" dt="2020-03-27T13:54:25.011" v="3223"/>
          <ac:spMkLst>
            <pc:docMk/>
            <pc:sldMk cId="1293988530" sldId="272"/>
            <ac:spMk id="14" creationId="{5D1D4658-32CD-4903-BDA6-7B54EEA4ED6F}"/>
          </ac:spMkLst>
        </pc:spChg>
        <pc:spChg chg="add del">
          <ac:chgData name="Jane Hilliard" userId="S::jhilliard@caloncymru.powys.sch.uk::c3f6327e-2f35-4cc0-a9be-c6ee1f66883a" providerId="AD" clId="Web-{30FBA3C7-9EF2-89CA-876B-9331B697CC5F}" dt="2020-03-27T13:54:25.011" v="3223"/>
          <ac:spMkLst>
            <pc:docMk/>
            <pc:sldMk cId="1293988530" sldId="272"/>
            <ac:spMk id="16" creationId="{7A29A97C-0C3C-4F06-9CA4-68DFD1CE4039}"/>
          </ac:spMkLst>
        </pc:spChg>
        <pc:spChg chg="add del">
          <ac:chgData name="Jane Hilliard" userId="S::jhilliard@caloncymru.powys.sch.uk::c3f6327e-2f35-4cc0-a9be-c6ee1f66883a" providerId="AD" clId="Web-{30FBA3C7-9EF2-89CA-876B-9331B697CC5F}" dt="2020-03-27T13:54:25.011" v="3223"/>
          <ac:spMkLst>
            <pc:docMk/>
            <pc:sldMk cId="1293988530" sldId="272"/>
            <ac:spMk id="18" creationId="{801292C1-8B12-4AF2-9B59-8851A132E5E2}"/>
          </ac:spMkLst>
        </pc:spChg>
        <pc:picChg chg="add mod">
          <ac:chgData name="Jane Hilliard" userId="S::jhilliard@caloncymru.powys.sch.uk::c3f6327e-2f35-4cc0-a9be-c6ee1f66883a" providerId="AD" clId="Web-{30FBA3C7-9EF2-89CA-876B-9331B697CC5F}" dt="2020-03-27T14:40:26.133" v="3339"/>
          <ac:picMkLst>
            <pc:docMk/>
            <pc:sldMk cId="1293988530" sldId="272"/>
            <ac:picMk id="2" creationId="{0CD084C0-C63E-45AE-88E2-E4529D6AE111}"/>
          </ac:picMkLst>
        </pc:picChg>
        <pc:picChg chg="add mod">
          <ac:chgData name="Jane Hilliard" userId="S::jhilliard@caloncymru.powys.sch.uk::c3f6327e-2f35-4cc0-a9be-c6ee1f66883a" providerId="AD" clId="Web-{30FBA3C7-9EF2-89CA-876B-9331B697CC5F}" dt="2020-03-27T12:59:35.559" v="3020"/>
          <ac:picMkLst>
            <pc:docMk/>
            <pc:sldMk cId="1293988530" sldId="272"/>
            <ac:picMk id="4" creationId="{78AAADDC-89F1-4AEC-A86D-66A0D27A58D4}"/>
          </ac:picMkLst>
        </pc:picChg>
      </pc:sldChg>
      <pc:sldChg chg="addSp delSp modSp new mod modClrScheme chgLayout">
        <pc:chgData name="Jane Hilliard" userId="S::jhilliard@caloncymru.powys.sch.uk::c3f6327e-2f35-4cc0-a9be-c6ee1f66883a" providerId="AD" clId="Web-{30FBA3C7-9EF2-89CA-876B-9331B697CC5F}" dt="2020-03-27T13:55:17.652" v="3228"/>
        <pc:sldMkLst>
          <pc:docMk/>
          <pc:sldMk cId="4257729095" sldId="273"/>
        </pc:sldMkLst>
        <pc:spChg chg="mod ord">
          <ac:chgData name="Jane Hilliard" userId="S::jhilliard@caloncymru.powys.sch.uk::c3f6327e-2f35-4cc0-a9be-c6ee1f66883a" providerId="AD" clId="Web-{30FBA3C7-9EF2-89CA-876B-9331B697CC5F}" dt="2020-03-27T13:55:17.652" v="3228"/>
          <ac:spMkLst>
            <pc:docMk/>
            <pc:sldMk cId="4257729095" sldId="273"/>
            <ac:spMk id="2" creationId="{028B5557-BD53-44ED-B54E-EE22C32F5B7E}"/>
          </ac:spMkLst>
        </pc:spChg>
        <pc:spChg chg="mod ord">
          <ac:chgData name="Jane Hilliard" userId="S::jhilliard@caloncymru.powys.sch.uk::c3f6327e-2f35-4cc0-a9be-c6ee1f66883a" providerId="AD" clId="Web-{30FBA3C7-9EF2-89CA-876B-9331B697CC5F}" dt="2020-03-27T13:55:17.652" v="3228"/>
          <ac:spMkLst>
            <pc:docMk/>
            <pc:sldMk cId="4257729095" sldId="273"/>
            <ac:spMk id="3" creationId="{E157D6B0-674D-49F5-9260-247D8EC8EB89}"/>
          </ac:spMkLst>
        </pc:spChg>
        <pc:spChg chg="mod ord">
          <ac:chgData name="Jane Hilliard" userId="S::jhilliard@caloncymru.powys.sch.uk::c3f6327e-2f35-4cc0-a9be-c6ee1f66883a" providerId="AD" clId="Web-{30FBA3C7-9EF2-89CA-876B-9331B697CC5F}" dt="2020-03-27T13:55:17.652" v="3228"/>
          <ac:spMkLst>
            <pc:docMk/>
            <pc:sldMk cId="4257729095" sldId="273"/>
            <ac:spMk id="4" creationId="{105ACCD4-F620-4B8B-8789-6E750DEDF731}"/>
          </ac:spMkLst>
        </pc:spChg>
        <pc:picChg chg="add mod">
          <ac:chgData name="Jane Hilliard" userId="S::jhilliard@caloncymru.powys.sch.uk::c3f6327e-2f35-4cc0-a9be-c6ee1f66883a" providerId="AD" clId="Web-{30FBA3C7-9EF2-89CA-876B-9331B697CC5F}" dt="2020-03-26T17:13:26.717" v="760" actId="14100"/>
          <ac:picMkLst>
            <pc:docMk/>
            <pc:sldMk cId="4257729095" sldId="273"/>
            <ac:picMk id="5" creationId="{F521872E-267D-40CF-924A-8DA99519875A}"/>
          </ac:picMkLst>
        </pc:picChg>
        <pc:picChg chg="add del mod">
          <ac:chgData name="Jane Hilliard" userId="S::jhilliard@caloncymru.powys.sch.uk::c3f6327e-2f35-4cc0-a9be-c6ee1f66883a" providerId="AD" clId="Web-{30FBA3C7-9EF2-89CA-876B-9331B697CC5F}" dt="2020-03-26T17:21:53.824" v="772"/>
          <ac:picMkLst>
            <pc:docMk/>
            <pc:sldMk cId="4257729095" sldId="273"/>
            <ac:picMk id="7" creationId="{A8C26875-6D0C-4A17-A179-4541CC0DC020}"/>
          </ac:picMkLst>
        </pc:picChg>
        <pc:picChg chg="add del mod">
          <ac:chgData name="Jane Hilliard" userId="S::jhilliard@caloncymru.powys.sch.uk::c3f6327e-2f35-4cc0-a9be-c6ee1f66883a" providerId="AD" clId="Web-{30FBA3C7-9EF2-89CA-876B-9331B697CC5F}" dt="2020-03-26T17:23:51.542" v="774"/>
          <ac:picMkLst>
            <pc:docMk/>
            <pc:sldMk cId="4257729095" sldId="273"/>
            <ac:picMk id="9" creationId="{93FBDFD6-6042-4D3C-BEA2-A568D239DC5E}"/>
          </ac:picMkLst>
        </pc:picChg>
        <pc:picChg chg="add del mod">
          <ac:chgData name="Jane Hilliard" userId="S::jhilliard@caloncymru.powys.sch.uk::c3f6327e-2f35-4cc0-a9be-c6ee1f66883a" providerId="AD" clId="Web-{30FBA3C7-9EF2-89CA-876B-9331B697CC5F}" dt="2020-03-26T17:24:15.417" v="779"/>
          <ac:picMkLst>
            <pc:docMk/>
            <pc:sldMk cId="4257729095" sldId="273"/>
            <ac:picMk id="11" creationId="{6F706EF2-AEF5-400D-86B0-B304F70017EE}"/>
          </ac:picMkLst>
        </pc:picChg>
        <pc:picChg chg="add del mod">
          <ac:chgData name="Jane Hilliard" userId="S::jhilliard@caloncymru.powys.sch.uk::c3f6327e-2f35-4cc0-a9be-c6ee1f66883a" providerId="AD" clId="Web-{30FBA3C7-9EF2-89CA-876B-9331B697CC5F}" dt="2020-03-26T17:25:18.964" v="787"/>
          <ac:picMkLst>
            <pc:docMk/>
            <pc:sldMk cId="4257729095" sldId="273"/>
            <ac:picMk id="13" creationId="{EA15C805-4A9F-4CEA-9406-DCB748B8A8BD}"/>
          </ac:picMkLst>
        </pc:picChg>
        <pc:picChg chg="add mod">
          <ac:chgData name="Jane Hilliard" userId="S::jhilliard@caloncymru.powys.sch.uk::c3f6327e-2f35-4cc0-a9be-c6ee1f66883a" providerId="AD" clId="Web-{30FBA3C7-9EF2-89CA-876B-9331B697CC5F}" dt="2020-03-26T17:25:36.760" v="792" actId="14100"/>
          <ac:picMkLst>
            <pc:docMk/>
            <pc:sldMk cId="4257729095" sldId="273"/>
            <ac:picMk id="15" creationId="{3A965128-820B-42DE-9A78-4D61B5F34779}"/>
          </ac:picMkLst>
        </pc:picChg>
        <pc:picChg chg="add mod">
          <ac:chgData name="Jane Hilliard" userId="S::jhilliard@caloncymru.powys.sch.uk::c3f6327e-2f35-4cc0-a9be-c6ee1f66883a" providerId="AD" clId="Web-{30FBA3C7-9EF2-89CA-876B-9331B697CC5F}" dt="2020-03-26T17:26:03.479" v="794" actId="1076"/>
          <ac:picMkLst>
            <pc:docMk/>
            <pc:sldMk cId="4257729095" sldId="273"/>
            <ac:picMk id="17" creationId="{71B4DE03-31C3-45D5-A5DC-56237B24623B}"/>
          </ac:picMkLst>
        </pc:picChg>
      </pc:sldChg>
      <pc:sldChg chg="addSp delSp modSp new mod modClrScheme chgLayout">
        <pc:chgData name="Jane Hilliard" userId="S::jhilliard@caloncymru.powys.sch.uk::c3f6327e-2f35-4cc0-a9be-c6ee1f66883a" providerId="AD" clId="Web-{30FBA3C7-9EF2-89CA-876B-9331B697CC5F}" dt="2020-03-27T13:55:17.652" v="3228"/>
        <pc:sldMkLst>
          <pc:docMk/>
          <pc:sldMk cId="2728118522" sldId="274"/>
        </pc:sldMkLst>
        <pc:spChg chg="add del mod">
          <ac:chgData name="Jane Hilliard" userId="S::jhilliard@caloncymru.powys.sch.uk::c3f6327e-2f35-4cc0-a9be-c6ee1f66883a" providerId="AD" clId="Web-{30FBA3C7-9EF2-89CA-876B-9331B697CC5F}" dt="2020-03-26T17:29:01.041" v="795"/>
          <ac:spMkLst>
            <pc:docMk/>
            <pc:sldMk cId="2728118522" sldId="274"/>
            <ac:spMk id="2" creationId="{9B60E75D-16F2-40C3-9809-7E5702D4DC4B}"/>
          </ac:spMkLst>
        </pc:spChg>
        <pc:spChg chg="add mod">
          <ac:chgData name="Jane Hilliard" userId="S::jhilliard@caloncymru.powys.sch.uk::c3f6327e-2f35-4cc0-a9be-c6ee1f66883a" providerId="AD" clId="Web-{30FBA3C7-9EF2-89CA-876B-9331B697CC5F}" dt="2020-03-26T17:31:29.446" v="859" actId="14100"/>
          <ac:spMkLst>
            <pc:docMk/>
            <pc:sldMk cId="2728118522" sldId="274"/>
            <ac:spMk id="5" creationId="{5F45D42C-A754-49FA-9677-07AECCC5CB04}"/>
          </ac:spMkLst>
        </pc:spChg>
        <pc:picChg chg="add mod">
          <ac:chgData name="Jane Hilliard" userId="S::jhilliard@caloncymru.powys.sch.uk::c3f6327e-2f35-4cc0-a9be-c6ee1f66883a" providerId="AD" clId="Web-{30FBA3C7-9EF2-89CA-876B-9331B697CC5F}" dt="2020-03-26T17:29:39.931" v="797" actId="1076"/>
          <ac:picMkLst>
            <pc:docMk/>
            <pc:sldMk cId="2728118522" sldId="274"/>
            <ac:picMk id="3" creationId="{182B0C74-58CB-4BF4-899C-78AD9B3A9AAD}"/>
          </ac:picMkLst>
        </pc:picChg>
        <pc:picChg chg="add mod">
          <ac:chgData name="Jane Hilliard" userId="S::jhilliard@caloncymru.powys.sch.uk::c3f6327e-2f35-4cc0-a9be-c6ee1f66883a" providerId="AD" clId="Web-{30FBA3C7-9EF2-89CA-876B-9331B697CC5F}" dt="2020-03-26T17:32:18.087" v="862" actId="1076"/>
          <ac:picMkLst>
            <pc:docMk/>
            <pc:sldMk cId="2728118522" sldId="274"/>
            <ac:picMk id="6" creationId="{3C5AA37F-7B0D-462A-A5B3-C6F0DD19A751}"/>
          </ac:picMkLst>
        </pc:picChg>
      </pc:sldChg>
      <pc:sldChg chg="addSp delSp modSp new mod setBg modClrScheme delDesignElem chgLayout">
        <pc:chgData name="Jane Hilliard" userId="S::jhilliard@caloncymru.powys.sch.uk::c3f6327e-2f35-4cc0-a9be-c6ee1f66883a" providerId="AD" clId="Web-{30FBA3C7-9EF2-89CA-876B-9331B697CC5F}" dt="2020-03-27T13:59:59.216" v="3235"/>
        <pc:sldMkLst>
          <pc:docMk/>
          <pc:sldMk cId="1664756466" sldId="275"/>
        </pc:sldMkLst>
        <pc:spChg chg="mod ord">
          <ac:chgData name="Jane Hilliard" userId="S::jhilliard@caloncymru.powys.sch.uk::c3f6327e-2f35-4cc0-a9be-c6ee1f66883a" providerId="AD" clId="Web-{30FBA3C7-9EF2-89CA-876B-9331B697CC5F}" dt="2020-03-27T13:55:17.652" v="3228"/>
          <ac:spMkLst>
            <pc:docMk/>
            <pc:sldMk cId="1664756466" sldId="275"/>
            <ac:spMk id="2" creationId="{B0BB2834-5A0B-43D6-B0C6-871B1836E30A}"/>
          </ac:spMkLst>
        </pc:spChg>
        <pc:spChg chg="del mod">
          <ac:chgData name="Jane Hilliard" userId="S::jhilliard@caloncymru.powys.sch.uk::c3f6327e-2f35-4cc0-a9be-c6ee1f66883a" providerId="AD" clId="Web-{30FBA3C7-9EF2-89CA-876B-9331B697CC5F}" dt="2020-03-27T13:52:46.573" v="3216"/>
          <ac:spMkLst>
            <pc:docMk/>
            <pc:sldMk cId="1664756466" sldId="275"/>
            <ac:spMk id="3" creationId="{3EE85B86-E656-4DCE-ADE8-94D9F1C916FE}"/>
          </ac:spMkLst>
        </pc:spChg>
        <pc:spChg chg="add del">
          <ac:chgData name="Jane Hilliard" userId="S::jhilliard@caloncymru.powys.sch.uk::c3f6327e-2f35-4cc0-a9be-c6ee1f66883a" providerId="AD" clId="Web-{30FBA3C7-9EF2-89CA-876B-9331B697CC5F}" dt="2020-03-27T13:52:46.573" v="3216"/>
          <ac:spMkLst>
            <pc:docMk/>
            <pc:sldMk cId="1664756466" sldId="275"/>
            <ac:spMk id="9" creationId="{3B854194-185D-494D-905C-7C7CB2E30F6E}"/>
          </ac:spMkLst>
        </pc:spChg>
        <pc:spChg chg="add del">
          <ac:chgData name="Jane Hilliard" userId="S::jhilliard@caloncymru.powys.sch.uk::c3f6327e-2f35-4cc0-a9be-c6ee1f66883a" providerId="AD" clId="Web-{30FBA3C7-9EF2-89CA-876B-9331B697CC5F}" dt="2020-03-27T13:52:46.573" v="3216"/>
          <ac:spMkLst>
            <pc:docMk/>
            <pc:sldMk cId="1664756466" sldId="275"/>
            <ac:spMk id="11" creationId="{B4F5FA0D-0104-4987-8241-EFF7C85B88DE}"/>
          </ac:spMkLst>
        </pc:spChg>
        <pc:spChg chg="add">
          <ac:chgData name="Jane Hilliard" userId="S::jhilliard@caloncymru.powys.sch.uk::c3f6327e-2f35-4cc0-a9be-c6ee1f66883a" providerId="AD" clId="Web-{30FBA3C7-9EF2-89CA-876B-9331B697CC5F}" dt="2020-03-27T13:59:59.216" v="3235"/>
          <ac:spMkLst>
            <pc:docMk/>
            <pc:sldMk cId="1664756466" sldId="275"/>
            <ac:spMk id="17" creationId="{0499AD7B-99D4-4755-8966-F7BA0426904B}"/>
          </ac:spMkLst>
        </pc:spChg>
        <pc:spChg chg="add del">
          <ac:chgData name="Jane Hilliard" userId="S::jhilliard@caloncymru.powys.sch.uk::c3f6327e-2f35-4cc0-a9be-c6ee1f66883a" providerId="AD" clId="Web-{30FBA3C7-9EF2-89CA-876B-9331B697CC5F}" dt="2020-03-27T13:54:25.011" v="3223"/>
          <ac:spMkLst>
            <pc:docMk/>
            <pc:sldMk cId="1664756466" sldId="275"/>
            <ac:spMk id="20" creationId="{0499AD7B-99D4-4755-8966-F7BA0426904B}"/>
          </ac:spMkLst>
        </pc:spChg>
        <pc:graphicFrameChg chg="add mod ord modGraphic">
          <ac:chgData name="Jane Hilliard" userId="S::jhilliard@caloncymru.powys.sch.uk::c3f6327e-2f35-4cc0-a9be-c6ee1f66883a" providerId="AD" clId="Web-{30FBA3C7-9EF2-89CA-876B-9331B697CC5F}" dt="2020-03-27T13:59:59.216" v="3235"/>
          <ac:graphicFrameMkLst>
            <pc:docMk/>
            <pc:sldMk cId="1664756466" sldId="275"/>
            <ac:graphicFrameMk id="15" creationId="{85D5BDC2-5F68-4B15-93EE-166AEE494D8D}"/>
          </ac:graphicFrameMkLst>
        </pc:graphicFrameChg>
        <pc:picChg chg="add mod">
          <ac:chgData name="Jane Hilliard" userId="S::jhilliard@caloncymru.powys.sch.uk::c3f6327e-2f35-4cc0-a9be-c6ee1f66883a" providerId="AD" clId="Web-{30FBA3C7-9EF2-89CA-876B-9331B697CC5F}" dt="2020-03-27T10:32:29.114" v="1137" actId="14100"/>
          <ac:picMkLst>
            <pc:docMk/>
            <pc:sldMk cId="1664756466" sldId="275"/>
            <ac:picMk id="4" creationId="{66A4AB2A-221F-4A97-967C-440F469DB011}"/>
          </ac:picMkLst>
        </pc:picChg>
        <pc:picChg chg="add del">
          <ac:chgData name="Jane Hilliard" userId="S::jhilliard@caloncymru.powys.sch.uk::c3f6327e-2f35-4cc0-a9be-c6ee1f66883a" providerId="AD" clId="Web-{30FBA3C7-9EF2-89CA-876B-9331B697CC5F}" dt="2020-03-27T13:52:46.573" v="3216"/>
          <ac:picMkLst>
            <pc:docMk/>
            <pc:sldMk cId="1664756466" sldId="275"/>
            <ac:picMk id="13" creationId="{2897127E-6CEF-446C-BE87-93B7C46E49D1}"/>
          </ac:picMkLst>
        </pc:picChg>
        <pc:picChg chg="add">
          <ac:chgData name="Jane Hilliard" userId="S::jhilliard@caloncymru.powys.sch.uk::c3f6327e-2f35-4cc0-a9be-c6ee1f66883a" providerId="AD" clId="Web-{30FBA3C7-9EF2-89CA-876B-9331B697CC5F}" dt="2020-03-27T13:59:59.216" v="3235"/>
          <ac:picMkLst>
            <pc:docMk/>
            <pc:sldMk cId="1664756466" sldId="275"/>
            <ac:picMk id="18" creationId="{1A06F89A-489D-4383-94C5-42F7FF2E9A63}"/>
          </ac:picMkLst>
        </pc:picChg>
        <pc:picChg chg="add del">
          <ac:chgData name="Jane Hilliard" userId="S::jhilliard@caloncymru.powys.sch.uk::c3f6327e-2f35-4cc0-a9be-c6ee1f66883a" providerId="AD" clId="Web-{30FBA3C7-9EF2-89CA-876B-9331B697CC5F}" dt="2020-03-27T13:54:25.011" v="3223"/>
          <ac:picMkLst>
            <pc:docMk/>
            <pc:sldMk cId="1664756466" sldId="275"/>
            <ac:picMk id="22" creationId="{1A06F89A-489D-4383-94C5-42F7FF2E9A63}"/>
          </ac:picMkLst>
        </pc:picChg>
      </pc:sldChg>
      <pc:sldChg chg="addSp delSp modSp new mod setBg modClrScheme setClrOvrMap delDesignElem chgLayout">
        <pc:chgData name="Jane Hilliard" userId="S::jhilliard@caloncymru.powys.sch.uk::c3f6327e-2f35-4cc0-a9be-c6ee1f66883a" providerId="AD" clId="Web-{30FBA3C7-9EF2-89CA-876B-9331B697CC5F}" dt="2020-03-27T14:34:10.678" v="3335" actId="14100"/>
        <pc:sldMkLst>
          <pc:docMk/>
          <pc:sldMk cId="2089487327" sldId="276"/>
        </pc:sldMkLst>
        <pc:spChg chg="mod ord">
          <ac:chgData name="Jane Hilliard" userId="S::jhilliard@caloncymru.powys.sch.uk::c3f6327e-2f35-4cc0-a9be-c6ee1f66883a" providerId="AD" clId="Web-{30FBA3C7-9EF2-89CA-876B-9331B697CC5F}" dt="2020-03-27T14:01:30.107" v="3236"/>
          <ac:spMkLst>
            <pc:docMk/>
            <pc:sldMk cId="2089487327" sldId="276"/>
            <ac:spMk id="2" creationId="{C21D022A-FD8C-4951-9C37-6ABFFEA49AE9}"/>
          </ac:spMkLst>
        </pc:spChg>
        <pc:spChg chg="mod ord">
          <ac:chgData name="Jane Hilliard" userId="S::jhilliard@caloncymru.powys.sch.uk::c3f6327e-2f35-4cc0-a9be-c6ee1f66883a" providerId="AD" clId="Web-{30FBA3C7-9EF2-89CA-876B-9331B697CC5F}" dt="2020-03-27T14:34:10.678" v="3335" actId="14100"/>
          <ac:spMkLst>
            <pc:docMk/>
            <pc:sldMk cId="2089487327" sldId="276"/>
            <ac:spMk id="3" creationId="{FE9604B6-1F17-4BCC-9EBB-EA3DFECD0E73}"/>
          </ac:spMkLst>
        </pc:spChg>
        <pc:spChg chg="add del">
          <ac:chgData name="Jane Hilliard" userId="S::jhilliard@caloncymru.powys.sch.uk::c3f6327e-2f35-4cc0-a9be-c6ee1f66883a" providerId="AD" clId="Web-{30FBA3C7-9EF2-89CA-876B-9331B697CC5F}" dt="2020-03-27T12:51:17.635" v="2702"/>
          <ac:spMkLst>
            <pc:docMk/>
            <pc:sldMk cId="2089487327" sldId="276"/>
            <ac:spMk id="6" creationId="{4351DFE5-F63D-4BE0-BDA9-E3EB88F01AA5}"/>
          </ac:spMkLst>
        </pc:spChg>
        <pc:spChg chg="add del">
          <ac:chgData name="Jane Hilliard" userId="S::jhilliard@caloncymru.powys.sch.uk::c3f6327e-2f35-4cc0-a9be-c6ee1f66883a" providerId="AD" clId="Web-{30FBA3C7-9EF2-89CA-876B-9331B697CC5F}" dt="2020-03-27T12:51:13.885" v="2700"/>
          <ac:spMkLst>
            <pc:docMk/>
            <pc:sldMk cId="2089487327" sldId="276"/>
            <ac:spMk id="8" creationId="{8D70B121-56F4-4848-B38B-182089D909FA}"/>
          </ac:spMkLst>
        </pc:spChg>
        <pc:spChg chg="add del">
          <ac:chgData name="Jane Hilliard" userId="S::jhilliard@caloncymru.powys.sch.uk::c3f6327e-2f35-4cc0-a9be-c6ee1f66883a" providerId="AD" clId="Web-{30FBA3C7-9EF2-89CA-876B-9331B697CC5F}" dt="2020-03-27T12:51:08.338" v="2698"/>
          <ac:spMkLst>
            <pc:docMk/>
            <pc:sldMk cId="2089487327" sldId="276"/>
            <ac:spMk id="10" creationId="{35177758-12DD-4CC9-902C-4B9C51CB4063}"/>
          </ac:spMkLst>
        </pc:spChg>
        <pc:spChg chg="add del">
          <ac:chgData name="Jane Hilliard" userId="S::jhilliard@caloncymru.powys.sch.uk::c3f6327e-2f35-4cc0-a9be-c6ee1f66883a" providerId="AD" clId="Web-{30FBA3C7-9EF2-89CA-876B-9331B697CC5F}" dt="2020-03-27T12:55:00.621" v="2871"/>
          <ac:spMkLst>
            <pc:docMk/>
            <pc:sldMk cId="2089487327" sldId="276"/>
            <ac:spMk id="11" creationId="{8D70B121-56F4-4848-B38B-182089D909FA}"/>
          </ac:spMkLst>
        </pc:spChg>
        <pc:spChg chg="add del">
          <ac:chgData name="Jane Hilliard" userId="S::jhilliard@caloncymru.powys.sch.uk::c3f6327e-2f35-4cc0-a9be-c6ee1f66883a" providerId="AD" clId="Web-{30FBA3C7-9EF2-89CA-876B-9331B697CC5F}" dt="2020-03-27T12:51:08.338" v="2698"/>
          <ac:spMkLst>
            <pc:docMk/>
            <pc:sldMk cId="2089487327" sldId="276"/>
            <ac:spMk id="12" creationId="{107B74A1-AC23-4029-85C2-6C2D4C277227}"/>
          </ac:spMkLst>
        </pc:spChg>
        <pc:spChg chg="add del">
          <ac:chgData name="Jane Hilliard" userId="S::jhilliard@caloncymru.powys.sch.uk::c3f6327e-2f35-4cc0-a9be-c6ee1f66883a" providerId="AD" clId="Web-{30FBA3C7-9EF2-89CA-876B-9331B697CC5F}" dt="2020-03-27T12:51:08.338" v="2698"/>
          <ac:spMkLst>
            <pc:docMk/>
            <pc:sldMk cId="2089487327" sldId="276"/>
            <ac:spMk id="14" creationId="{30FF6FEE-5B11-4DDB-8635-80A97984417A}"/>
          </ac:spMkLst>
        </pc:spChg>
        <pc:spChg chg="add del">
          <ac:chgData name="Jane Hilliard" userId="S::jhilliard@caloncymru.powys.sch.uk::c3f6327e-2f35-4cc0-a9be-c6ee1f66883a" providerId="AD" clId="Web-{30FBA3C7-9EF2-89CA-876B-9331B697CC5F}" dt="2020-03-27T12:51:08.338" v="2698"/>
          <ac:spMkLst>
            <pc:docMk/>
            <pc:sldMk cId="2089487327" sldId="276"/>
            <ac:spMk id="16" creationId="{AD949E97-66D7-467B-BDD7-5166EF523B2A}"/>
          </ac:spMkLst>
        </pc:spChg>
        <pc:spChg chg="add del">
          <ac:chgData name="Jane Hilliard" userId="S::jhilliard@caloncymru.powys.sch.uk::c3f6327e-2f35-4cc0-a9be-c6ee1f66883a" providerId="AD" clId="Web-{30FBA3C7-9EF2-89CA-876B-9331B697CC5F}" dt="2020-03-27T12:51:08.338" v="2698"/>
          <ac:spMkLst>
            <pc:docMk/>
            <pc:sldMk cId="2089487327" sldId="276"/>
            <ac:spMk id="18" creationId="{29C6353F-64ED-4D08-9A61-1E27D87466EB}"/>
          </ac:spMkLst>
        </pc:spChg>
        <pc:spChg chg="add">
          <ac:chgData name="Jane Hilliard" userId="S::jhilliard@caloncymru.powys.sch.uk::c3f6327e-2f35-4cc0-a9be-c6ee1f66883a" providerId="AD" clId="Web-{30FBA3C7-9EF2-89CA-876B-9331B697CC5F}" dt="2020-03-27T14:01:30.107" v="3236"/>
          <ac:spMkLst>
            <pc:docMk/>
            <pc:sldMk cId="2089487327" sldId="276"/>
            <ac:spMk id="19" creationId="{523E859E-BCBF-4E66-BDB2-B45C407894B7}"/>
          </ac:spMkLst>
        </pc:spChg>
        <pc:spChg chg="add del">
          <ac:chgData name="Jane Hilliard" userId="S::jhilliard@caloncymru.powys.sch.uk::c3f6327e-2f35-4cc0-a9be-c6ee1f66883a" providerId="AD" clId="Web-{30FBA3C7-9EF2-89CA-876B-9331B697CC5F}" dt="2020-03-27T12:51:08.338" v="2698"/>
          <ac:spMkLst>
            <pc:docMk/>
            <pc:sldMk cId="2089487327" sldId="276"/>
            <ac:spMk id="20" creationId="{F611A8EB-A9A5-412E-B620-0BFA41C65F06}"/>
          </ac:spMkLst>
        </pc:spChg>
        <pc:spChg chg="add del">
          <ac:chgData name="Jane Hilliard" userId="S::jhilliard@caloncymru.powys.sch.uk::c3f6327e-2f35-4cc0-a9be-c6ee1f66883a" providerId="AD" clId="Web-{30FBA3C7-9EF2-89CA-876B-9331B697CC5F}" dt="2020-03-27T12:58:18.700" v="3015"/>
          <ac:spMkLst>
            <pc:docMk/>
            <pc:sldMk cId="2089487327" sldId="276"/>
            <ac:spMk id="22" creationId="{CF62D2A7-8207-488C-9F46-316BA81A16C8}"/>
          </ac:spMkLst>
        </pc:spChg>
        <pc:spChg chg="add del">
          <ac:chgData name="Jane Hilliard" userId="S::jhilliard@caloncymru.powys.sch.uk::c3f6327e-2f35-4cc0-a9be-c6ee1f66883a" providerId="AD" clId="Web-{30FBA3C7-9EF2-89CA-876B-9331B697CC5F}" dt="2020-03-27T12:58:18.700" v="3015"/>
          <ac:spMkLst>
            <pc:docMk/>
            <pc:sldMk cId="2089487327" sldId="276"/>
            <ac:spMk id="24" creationId="{52AC6D7F-F068-4E11-BB06-F601D89BB980}"/>
          </ac:spMkLst>
        </pc:spChg>
        <pc:spChg chg="add">
          <ac:chgData name="Jane Hilliard" userId="S::jhilliard@caloncymru.powys.sch.uk::c3f6327e-2f35-4cc0-a9be-c6ee1f66883a" providerId="AD" clId="Web-{30FBA3C7-9EF2-89CA-876B-9331B697CC5F}" dt="2020-03-27T14:01:30.107" v="3236"/>
          <ac:spMkLst>
            <pc:docMk/>
            <pc:sldMk cId="2089487327" sldId="276"/>
            <ac:spMk id="26" creationId="{B45D527E-542C-44E0-8FC2-F03B24CFA25E}"/>
          </ac:spMkLst>
        </pc:spChg>
        <pc:spChg chg="add del">
          <ac:chgData name="Jane Hilliard" userId="S::jhilliard@caloncymru.powys.sch.uk::c3f6327e-2f35-4cc0-a9be-c6ee1f66883a" providerId="AD" clId="Web-{30FBA3C7-9EF2-89CA-876B-9331B697CC5F}" dt="2020-03-27T13:54:25.011" v="3223"/>
          <ac:spMkLst>
            <pc:docMk/>
            <pc:sldMk cId="2089487327" sldId="276"/>
            <ac:spMk id="29" creationId="{6A84B152-3496-4C52-AF08-97AFFC09DD2C}"/>
          </ac:spMkLst>
        </pc:spChg>
        <pc:spChg chg="add del">
          <ac:chgData name="Jane Hilliard" userId="S::jhilliard@caloncymru.powys.sch.uk::c3f6327e-2f35-4cc0-a9be-c6ee1f66883a" providerId="AD" clId="Web-{30FBA3C7-9EF2-89CA-876B-9331B697CC5F}" dt="2020-03-27T13:54:25.011" v="3223"/>
          <ac:spMkLst>
            <pc:docMk/>
            <pc:sldMk cId="2089487327" sldId="276"/>
            <ac:spMk id="31" creationId="{6B2ADB95-0FA3-4BD7-A8AC-89D014A83E5B}"/>
          </ac:spMkLst>
        </pc:spChg>
        <pc:spChg chg="add del">
          <ac:chgData name="Jane Hilliard" userId="S::jhilliard@caloncymru.powys.sch.uk::c3f6327e-2f35-4cc0-a9be-c6ee1f66883a" providerId="AD" clId="Web-{30FBA3C7-9EF2-89CA-876B-9331B697CC5F}" dt="2020-03-27T13:54:25.011" v="3223"/>
          <ac:spMkLst>
            <pc:docMk/>
            <pc:sldMk cId="2089487327" sldId="276"/>
            <ac:spMk id="33" creationId="{C924DBCE-E731-4B22-8181-A39C1D86276C}"/>
          </ac:spMkLst>
        </pc:spChg>
        <pc:spChg chg="add del">
          <ac:chgData name="Jane Hilliard" userId="S::jhilliard@caloncymru.powys.sch.uk::c3f6327e-2f35-4cc0-a9be-c6ee1f66883a" providerId="AD" clId="Web-{30FBA3C7-9EF2-89CA-876B-9331B697CC5F}" dt="2020-03-27T13:54:25.011" v="3223"/>
          <ac:spMkLst>
            <pc:docMk/>
            <pc:sldMk cId="2089487327" sldId="276"/>
            <ac:spMk id="35" creationId="{4CBF9756-6AC8-4C65-84DF-56FBFFA1D873}"/>
          </ac:spMkLst>
        </pc:spChg>
        <pc:spChg chg="add del">
          <ac:chgData name="Jane Hilliard" userId="S::jhilliard@caloncymru.powys.sch.uk::c3f6327e-2f35-4cc0-a9be-c6ee1f66883a" providerId="AD" clId="Web-{30FBA3C7-9EF2-89CA-876B-9331B697CC5F}" dt="2020-03-27T13:54:25.011" v="3223"/>
          <ac:spMkLst>
            <pc:docMk/>
            <pc:sldMk cId="2089487327" sldId="276"/>
            <ac:spMk id="37" creationId="{2D385988-EAAF-4C27-AF8A-2BFBECAF3D4F}"/>
          </ac:spMkLst>
        </pc:spChg>
        <pc:spChg chg="add del">
          <ac:chgData name="Jane Hilliard" userId="S::jhilliard@caloncymru.powys.sch.uk::c3f6327e-2f35-4cc0-a9be-c6ee1f66883a" providerId="AD" clId="Web-{30FBA3C7-9EF2-89CA-876B-9331B697CC5F}" dt="2020-03-27T13:54:25.011" v="3223"/>
          <ac:spMkLst>
            <pc:docMk/>
            <pc:sldMk cId="2089487327" sldId="276"/>
            <ac:spMk id="41" creationId="{B621D332-7329-4994-8836-C429A51B7549}"/>
          </ac:spMkLst>
        </pc:spChg>
        <pc:spChg chg="add del">
          <ac:chgData name="Jane Hilliard" userId="S::jhilliard@caloncymru.powys.sch.uk::c3f6327e-2f35-4cc0-a9be-c6ee1f66883a" providerId="AD" clId="Web-{30FBA3C7-9EF2-89CA-876B-9331B697CC5F}" dt="2020-03-27T13:54:25.011" v="3223"/>
          <ac:spMkLst>
            <pc:docMk/>
            <pc:sldMk cId="2089487327" sldId="276"/>
            <ac:spMk id="43" creationId="{2D20F754-35A9-4508-BE3C-C59996D1437B}"/>
          </ac:spMkLst>
        </pc:spChg>
        <pc:picChg chg="add del mod">
          <ac:chgData name="Jane Hilliard" userId="S::jhilliard@caloncymru.powys.sch.uk::c3f6327e-2f35-4cc0-a9be-c6ee1f66883a" providerId="AD" clId="Web-{30FBA3C7-9EF2-89CA-876B-9331B697CC5F}" dt="2020-03-27T12:53:55.199" v="2867"/>
          <ac:picMkLst>
            <pc:docMk/>
            <pc:sldMk cId="2089487327" sldId="276"/>
            <ac:picMk id="4" creationId="{15D2DACE-E751-480C-A75D-0AB0F2248F5E}"/>
          </ac:picMkLst>
        </pc:picChg>
        <pc:picChg chg="add del">
          <ac:chgData name="Jane Hilliard" userId="S::jhilliard@caloncymru.powys.sch.uk::c3f6327e-2f35-4cc0-a9be-c6ee1f66883a" providerId="AD" clId="Web-{30FBA3C7-9EF2-89CA-876B-9331B697CC5F}" dt="2020-03-27T12:51:08.338" v="2698"/>
          <ac:picMkLst>
            <pc:docMk/>
            <pc:sldMk cId="2089487327" sldId="276"/>
            <ac:picMk id="7" creationId="{7837B457-BA0F-4330-BE03-B6F62420E4A3}"/>
          </ac:picMkLst>
        </pc:picChg>
        <pc:picChg chg="add del">
          <ac:chgData name="Jane Hilliard" userId="S::jhilliard@caloncymru.powys.sch.uk::c3f6327e-2f35-4cc0-a9be-c6ee1f66883a" providerId="AD" clId="Web-{30FBA3C7-9EF2-89CA-876B-9331B697CC5F}" dt="2020-03-27T12:51:17.635" v="2702"/>
          <ac:picMkLst>
            <pc:docMk/>
            <pc:sldMk cId="2089487327" sldId="276"/>
            <ac:picMk id="9" creationId="{3AA16612-ACD2-4A16-8F2B-4514FD6BF28F}"/>
          </ac:picMkLst>
        </pc:picChg>
        <pc:picChg chg="add mod">
          <ac:chgData name="Jane Hilliard" userId="S::jhilliard@caloncymru.powys.sch.uk::c3f6327e-2f35-4cc0-a9be-c6ee1f66883a" providerId="AD" clId="Web-{30FBA3C7-9EF2-89CA-876B-9331B697CC5F}" dt="2020-03-27T14:01:30.107" v="3236"/>
          <ac:picMkLst>
            <pc:docMk/>
            <pc:sldMk cId="2089487327" sldId="276"/>
            <ac:picMk id="17" creationId="{6D9D3A9F-361B-40DD-B8F5-0E366B5FFFAD}"/>
          </ac:picMkLst>
        </pc:picChg>
        <pc:picChg chg="add">
          <ac:chgData name="Jane Hilliard" userId="S::jhilliard@caloncymru.powys.sch.uk::c3f6327e-2f35-4cc0-a9be-c6ee1f66883a" providerId="AD" clId="Web-{30FBA3C7-9EF2-89CA-876B-9331B697CC5F}" dt="2020-03-27T14:01:30.107" v="3236"/>
          <ac:picMkLst>
            <pc:docMk/>
            <pc:sldMk cId="2089487327" sldId="276"/>
            <ac:picMk id="21" creationId="{3A9AEE7E-B925-446D-8A61-75BFE40B8B9E}"/>
          </ac:picMkLst>
        </pc:picChg>
        <pc:cxnChg chg="add del">
          <ac:chgData name="Jane Hilliard" userId="S::jhilliard@caloncymru.powys.sch.uk::c3f6327e-2f35-4cc0-a9be-c6ee1f66883a" providerId="AD" clId="Web-{30FBA3C7-9EF2-89CA-876B-9331B697CC5F}" dt="2020-03-27T12:51:13.885" v="2700"/>
          <ac:cxnSpMkLst>
            <pc:docMk/>
            <pc:sldMk cId="2089487327" sldId="276"/>
            <ac:cxnSpMk id="5" creationId="{2D72A2C9-F3CA-4216-8BAD-FA4C970C3C4E}"/>
          </ac:cxnSpMkLst>
        </pc:cxnChg>
        <pc:cxnChg chg="add del">
          <ac:chgData name="Jane Hilliard" userId="S::jhilliard@caloncymru.powys.sch.uk::c3f6327e-2f35-4cc0-a9be-c6ee1f66883a" providerId="AD" clId="Web-{30FBA3C7-9EF2-89CA-876B-9331B697CC5F}" dt="2020-03-27T12:55:00.621" v="2871"/>
          <ac:cxnSpMkLst>
            <pc:docMk/>
            <pc:sldMk cId="2089487327" sldId="276"/>
            <ac:cxnSpMk id="13" creationId="{2D72A2C9-F3CA-4216-8BAD-FA4C970C3C4E}"/>
          </ac:cxnSpMkLst>
        </pc:cxnChg>
        <pc:cxnChg chg="add del">
          <ac:chgData name="Jane Hilliard" userId="S::jhilliard@caloncymru.powys.sch.uk::c3f6327e-2f35-4cc0-a9be-c6ee1f66883a" providerId="AD" clId="Web-{30FBA3C7-9EF2-89CA-876B-9331B697CC5F}" dt="2020-03-27T13:54:25.011" v="3223"/>
          <ac:cxnSpMkLst>
            <pc:docMk/>
            <pc:sldMk cId="2089487327" sldId="276"/>
            <ac:cxnSpMk id="39" creationId="{43621FD4-D14D-45D5-9A57-9A2DE5EA59C0}"/>
          </ac:cxnSpMkLst>
        </pc:cxnChg>
      </pc:sldChg>
      <pc:sldChg chg="addSp delSp modSp new mod modClrScheme chgLayout">
        <pc:chgData name="Jane Hilliard" userId="S::jhilliard@caloncymru.powys.sch.uk::c3f6327e-2f35-4cc0-a9be-c6ee1f66883a" providerId="AD" clId="Web-{30FBA3C7-9EF2-89CA-876B-9331B697CC5F}" dt="2020-03-27T13:55:17.652" v="3228"/>
        <pc:sldMkLst>
          <pc:docMk/>
          <pc:sldMk cId="3821438059" sldId="277"/>
        </pc:sldMkLst>
        <pc:spChg chg="del mod">
          <ac:chgData name="Jane Hilliard" userId="S::jhilliard@caloncymru.powys.sch.uk::c3f6327e-2f35-4cc0-a9be-c6ee1f66883a" providerId="AD" clId="Web-{30FBA3C7-9EF2-89CA-876B-9331B697CC5F}" dt="2020-03-26T17:03:00.859" v="702"/>
          <ac:spMkLst>
            <pc:docMk/>
            <pc:sldMk cId="3821438059" sldId="277"/>
            <ac:spMk id="2" creationId="{3355D698-13C7-4B88-B0F5-C2B74B31B43E}"/>
          </ac:spMkLst>
        </pc:spChg>
        <pc:spChg chg="del">
          <ac:chgData name="Jane Hilliard" userId="S::jhilliard@caloncymru.powys.sch.uk::c3f6327e-2f35-4cc0-a9be-c6ee1f66883a" providerId="AD" clId="Web-{30FBA3C7-9EF2-89CA-876B-9331B697CC5F}" dt="2020-03-26T17:02:45.172" v="692"/>
          <ac:spMkLst>
            <pc:docMk/>
            <pc:sldMk cId="3821438059" sldId="277"/>
            <ac:spMk id="3" creationId="{23944509-2F12-4769-B76F-0C51EF8CE88F}"/>
          </ac:spMkLst>
        </pc:spChg>
        <pc:spChg chg="add del mod">
          <ac:chgData name="Jane Hilliard" userId="S::jhilliard@caloncymru.powys.sch.uk::c3f6327e-2f35-4cc0-a9be-c6ee1f66883a" providerId="AD" clId="Web-{30FBA3C7-9EF2-89CA-876B-9331B697CC5F}" dt="2020-03-26T17:03:21.797" v="705"/>
          <ac:spMkLst>
            <pc:docMk/>
            <pc:sldMk cId="3821438059" sldId="277"/>
            <ac:spMk id="7" creationId="{B6CF0E92-4D15-4A7C-A81F-8145188DE560}"/>
          </ac:spMkLst>
        </pc:spChg>
        <pc:picChg chg="add mod ord">
          <ac:chgData name="Jane Hilliard" userId="S::jhilliard@caloncymru.powys.sch.uk::c3f6327e-2f35-4cc0-a9be-c6ee1f66883a" providerId="AD" clId="Web-{30FBA3C7-9EF2-89CA-876B-9331B697CC5F}" dt="2020-03-27T13:55:17.652" v="3228"/>
          <ac:picMkLst>
            <pc:docMk/>
            <pc:sldMk cId="3821438059" sldId="277"/>
            <ac:picMk id="4" creationId="{EFE76F95-24C6-495D-8A01-D93812EB0240}"/>
          </ac:picMkLst>
        </pc:picChg>
      </pc:sldChg>
      <pc:sldChg chg="addSp delSp modSp new mod modClrScheme chgLayout">
        <pc:chgData name="Jane Hilliard" userId="S::jhilliard@caloncymru.powys.sch.uk::c3f6327e-2f35-4cc0-a9be-c6ee1f66883a" providerId="AD" clId="Web-{30FBA3C7-9EF2-89CA-876B-9331B697CC5F}" dt="2020-03-27T14:03:52.685" v="3250" actId="14100"/>
        <pc:sldMkLst>
          <pc:docMk/>
          <pc:sldMk cId="2728684012" sldId="278"/>
        </pc:sldMkLst>
        <pc:spChg chg="del mod">
          <ac:chgData name="Jane Hilliard" userId="S::jhilliard@caloncymru.powys.sch.uk::c3f6327e-2f35-4cc0-a9be-c6ee1f66883a" providerId="AD" clId="Web-{30FBA3C7-9EF2-89CA-876B-9331B697CC5F}" dt="2020-03-27T12:16:47.673" v="1826"/>
          <ac:spMkLst>
            <pc:docMk/>
            <pc:sldMk cId="2728684012" sldId="278"/>
            <ac:spMk id="2" creationId="{DED9B2C9-79DF-4EC5-913E-E96BB1C37601}"/>
          </ac:spMkLst>
        </pc:spChg>
        <pc:spChg chg="del">
          <ac:chgData name="Jane Hilliard" userId="S::jhilliard@caloncymru.powys.sch.uk::c3f6327e-2f35-4cc0-a9be-c6ee1f66883a" providerId="AD" clId="Web-{30FBA3C7-9EF2-89CA-876B-9331B697CC5F}" dt="2020-03-27T12:16:47.673" v="1825"/>
          <ac:spMkLst>
            <pc:docMk/>
            <pc:sldMk cId="2728684012" sldId="278"/>
            <ac:spMk id="3" creationId="{DB11D888-7F9C-4A99-929A-68DE3798A12A}"/>
          </ac:spMkLst>
        </pc:spChg>
        <pc:spChg chg="add mod">
          <ac:chgData name="Jane Hilliard" userId="S::jhilliard@caloncymru.powys.sch.uk::c3f6327e-2f35-4cc0-a9be-c6ee1f66883a" providerId="AD" clId="Web-{30FBA3C7-9EF2-89CA-876B-9331B697CC5F}" dt="2020-03-27T12:27:41.067" v="2105" actId="20577"/>
          <ac:spMkLst>
            <pc:docMk/>
            <pc:sldMk cId="2728684012" sldId="278"/>
            <ac:spMk id="4" creationId="{0431EA77-253D-4156-AB20-B9E4F4671302}"/>
          </ac:spMkLst>
        </pc:spChg>
        <pc:spChg chg="add mod">
          <ac:chgData name="Jane Hilliard" userId="S::jhilliard@caloncymru.powys.sch.uk::c3f6327e-2f35-4cc0-a9be-c6ee1f66883a" providerId="AD" clId="Web-{30FBA3C7-9EF2-89CA-876B-9331B697CC5F}" dt="2020-03-27T14:03:52.685" v="3250" actId="14100"/>
          <ac:spMkLst>
            <pc:docMk/>
            <pc:sldMk cId="2728684012" sldId="278"/>
            <ac:spMk id="9" creationId="{D4ADA90D-7739-463A-9A6A-AE91D84B5F3B}"/>
          </ac:spMkLst>
        </pc:spChg>
        <pc:picChg chg="add mod">
          <ac:chgData name="Jane Hilliard" userId="S::jhilliard@caloncymru.powys.sch.uk::c3f6327e-2f35-4cc0-a9be-c6ee1f66883a" providerId="AD" clId="Web-{30FBA3C7-9EF2-89CA-876B-9331B697CC5F}" dt="2020-03-27T12:28:00.926" v="2109" actId="1076"/>
          <ac:picMkLst>
            <pc:docMk/>
            <pc:sldMk cId="2728684012" sldId="278"/>
            <ac:picMk id="5" creationId="{1DCD2311-603B-4D0C-BB74-E8AD8D788EDC}"/>
          </ac:picMkLst>
        </pc:picChg>
        <pc:picChg chg="add mod">
          <ac:chgData name="Jane Hilliard" userId="S::jhilliard@caloncymru.powys.sch.uk::c3f6327e-2f35-4cc0-a9be-c6ee1f66883a" providerId="AD" clId="Web-{30FBA3C7-9EF2-89CA-876B-9331B697CC5F}" dt="2020-03-27T12:26:11.801" v="2034" actId="14100"/>
          <ac:picMkLst>
            <pc:docMk/>
            <pc:sldMk cId="2728684012" sldId="278"/>
            <ac:picMk id="7" creationId="{F3B6B9B0-5A58-4EBB-A149-9F955F831F2B}"/>
          </ac:picMkLst>
        </pc:picChg>
      </pc:sldChg>
      <pc:sldChg chg="addSp modSp new mod modClrScheme chgLayout">
        <pc:chgData name="Jane Hilliard" userId="S::jhilliard@caloncymru.powys.sch.uk::c3f6327e-2f35-4cc0-a9be-c6ee1f66883a" providerId="AD" clId="Web-{30FBA3C7-9EF2-89CA-876B-9331B697CC5F}" dt="2020-03-27T13:56:04.090" v="3233" actId="1076"/>
        <pc:sldMkLst>
          <pc:docMk/>
          <pc:sldMk cId="1552535072" sldId="279"/>
        </pc:sldMkLst>
        <pc:spChg chg="mod ord">
          <ac:chgData name="Jane Hilliard" userId="S::jhilliard@caloncymru.powys.sch.uk::c3f6327e-2f35-4cc0-a9be-c6ee1f66883a" providerId="AD" clId="Web-{30FBA3C7-9EF2-89CA-876B-9331B697CC5F}" dt="2020-03-27T13:55:52.277" v="3231" actId="14100"/>
          <ac:spMkLst>
            <pc:docMk/>
            <pc:sldMk cId="1552535072" sldId="279"/>
            <ac:spMk id="2" creationId="{091F1F30-C03A-4BC3-8707-ECC01ACA53F7}"/>
          </ac:spMkLst>
        </pc:spChg>
        <pc:spChg chg="mod ord">
          <ac:chgData name="Jane Hilliard" userId="S::jhilliard@caloncymru.powys.sch.uk::c3f6327e-2f35-4cc0-a9be-c6ee1f66883a" providerId="AD" clId="Web-{30FBA3C7-9EF2-89CA-876B-9331B697CC5F}" dt="2020-03-27T13:55:59.340" v="3232" actId="1076"/>
          <ac:spMkLst>
            <pc:docMk/>
            <pc:sldMk cId="1552535072" sldId="279"/>
            <ac:spMk id="3" creationId="{B15266FB-4185-4637-A30A-486DC1F48D3D}"/>
          </ac:spMkLst>
        </pc:spChg>
        <pc:spChg chg="mod ord">
          <ac:chgData name="Jane Hilliard" userId="S::jhilliard@caloncymru.powys.sch.uk::c3f6327e-2f35-4cc0-a9be-c6ee1f66883a" providerId="AD" clId="Web-{30FBA3C7-9EF2-89CA-876B-9331B697CC5F}" dt="2020-03-27T13:55:17.652" v="3228"/>
          <ac:spMkLst>
            <pc:docMk/>
            <pc:sldMk cId="1552535072" sldId="279"/>
            <ac:spMk id="4" creationId="{B4982B79-7C34-42D9-92A2-E93C913E6F95}"/>
          </ac:spMkLst>
        </pc:spChg>
        <pc:spChg chg="mod ord">
          <ac:chgData name="Jane Hilliard" userId="S::jhilliard@caloncymru.powys.sch.uk::c3f6327e-2f35-4cc0-a9be-c6ee1f66883a" providerId="AD" clId="Web-{30FBA3C7-9EF2-89CA-876B-9331B697CC5F}" dt="2020-03-27T13:56:04.090" v="3233" actId="1076"/>
          <ac:spMkLst>
            <pc:docMk/>
            <pc:sldMk cId="1552535072" sldId="279"/>
            <ac:spMk id="5" creationId="{9A7244E1-D73E-4DF6-AD36-2D1BAD87C2B8}"/>
          </ac:spMkLst>
        </pc:spChg>
        <pc:spChg chg="mod ord">
          <ac:chgData name="Jane Hilliard" userId="S::jhilliard@caloncymru.powys.sch.uk::c3f6327e-2f35-4cc0-a9be-c6ee1f66883a" providerId="AD" clId="Web-{30FBA3C7-9EF2-89CA-876B-9331B697CC5F}" dt="2020-03-27T13:55:17.652" v="3228"/>
          <ac:spMkLst>
            <pc:docMk/>
            <pc:sldMk cId="1552535072" sldId="279"/>
            <ac:spMk id="6" creationId="{EF9BBFB8-4415-44DD-8208-E50C1C6A7901}"/>
          </ac:spMkLst>
        </pc:spChg>
        <pc:picChg chg="add mod">
          <ac:chgData name="Jane Hilliard" userId="S::jhilliard@caloncymru.powys.sch.uk::c3f6327e-2f35-4cc0-a9be-c6ee1f66883a" providerId="AD" clId="Web-{30FBA3C7-9EF2-89CA-876B-9331B697CC5F}" dt="2020-03-27T13:55:42.308" v="3230" actId="1076"/>
          <ac:picMkLst>
            <pc:docMk/>
            <pc:sldMk cId="1552535072" sldId="279"/>
            <ac:picMk id="7" creationId="{B98145B2-57B7-4975-9E6F-B9E022A90ACF}"/>
          </ac:picMkLst>
        </pc:picChg>
      </pc:sldChg>
      <pc:sldChg chg="addSp delSp modSp new mod setBg modClrScheme chgLayout">
        <pc:chgData name="Jane Hilliard" userId="S::jhilliard@caloncymru.powys.sch.uk::c3f6327e-2f35-4cc0-a9be-c6ee1f66883a" providerId="AD" clId="Web-{30FBA3C7-9EF2-89CA-876B-9331B697CC5F}" dt="2020-03-27T14:20:53.627" v="3308" actId="1076"/>
        <pc:sldMkLst>
          <pc:docMk/>
          <pc:sldMk cId="1070088280" sldId="280"/>
        </pc:sldMkLst>
        <pc:spChg chg="mod ord">
          <ac:chgData name="Jane Hilliard" userId="S::jhilliard@caloncymru.powys.sch.uk::c3f6327e-2f35-4cc0-a9be-c6ee1f66883a" providerId="AD" clId="Web-{30FBA3C7-9EF2-89CA-876B-9331B697CC5F}" dt="2020-03-27T14:13:26.360" v="3290"/>
          <ac:spMkLst>
            <pc:docMk/>
            <pc:sldMk cId="1070088280" sldId="280"/>
            <ac:spMk id="2" creationId="{BF112957-A607-4E6C-8994-E6F9A966300A}"/>
          </ac:spMkLst>
        </pc:spChg>
        <pc:spChg chg="del mod ord">
          <ac:chgData name="Jane Hilliard" userId="S::jhilliard@caloncymru.powys.sch.uk::c3f6327e-2f35-4cc0-a9be-c6ee1f66883a" providerId="AD" clId="Web-{30FBA3C7-9EF2-89CA-876B-9331B697CC5F}" dt="2020-03-27T14:08:37.546" v="3251"/>
          <ac:spMkLst>
            <pc:docMk/>
            <pc:sldMk cId="1070088280" sldId="280"/>
            <ac:spMk id="3" creationId="{666A4E55-8203-4B22-BAEC-8C8247B1E8D6}"/>
          </ac:spMkLst>
        </pc:spChg>
        <pc:spChg chg="add del mod">
          <ac:chgData name="Jane Hilliard" userId="S::jhilliard@caloncymru.powys.sch.uk::c3f6327e-2f35-4cc0-a9be-c6ee1f66883a" providerId="AD" clId="Web-{30FBA3C7-9EF2-89CA-876B-9331B697CC5F}" dt="2020-03-27T14:10:25.937" v="3253"/>
          <ac:spMkLst>
            <pc:docMk/>
            <pc:sldMk cId="1070088280" sldId="280"/>
            <ac:spMk id="7" creationId="{90161939-03D2-45FC-BB3A-0F306AD9117E}"/>
          </ac:spMkLst>
        </pc:spChg>
        <pc:spChg chg="add mod">
          <ac:chgData name="Jane Hilliard" userId="S::jhilliard@caloncymru.powys.sch.uk::c3f6327e-2f35-4cc0-a9be-c6ee1f66883a" providerId="AD" clId="Web-{30FBA3C7-9EF2-89CA-876B-9331B697CC5F}" dt="2020-03-27T14:19:32.065" v="3301" actId="20577"/>
          <ac:spMkLst>
            <pc:docMk/>
            <pc:sldMk cId="1070088280" sldId="280"/>
            <ac:spMk id="12" creationId="{9AD9B3B4-503F-4EF3-B056-237D05C04F39}"/>
          </ac:spMkLst>
        </pc:spChg>
        <pc:spChg chg="add">
          <ac:chgData name="Jane Hilliard" userId="S::jhilliard@caloncymru.powys.sch.uk::c3f6327e-2f35-4cc0-a9be-c6ee1f66883a" providerId="AD" clId="Web-{30FBA3C7-9EF2-89CA-876B-9331B697CC5F}" dt="2020-03-27T14:13:26.360" v="3290"/>
          <ac:spMkLst>
            <pc:docMk/>
            <pc:sldMk cId="1070088280" sldId="280"/>
            <ac:spMk id="15" creationId="{B775CD93-9DF2-48CB-9F57-1BCA9A46C7FA}"/>
          </ac:spMkLst>
        </pc:spChg>
        <pc:spChg chg="add">
          <ac:chgData name="Jane Hilliard" userId="S::jhilliard@caloncymru.powys.sch.uk::c3f6327e-2f35-4cc0-a9be-c6ee1f66883a" providerId="AD" clId="Web-{30FBA3C7-9EF2-89CA-876B-9331B697CC5F}" dt="2020-03-27T14:13:26.360" v="3290"/>
          <ac:spMkLst>
            <pc:docMk/>
            <pc:sldMk cId="1070088280" sldId="280"/>
            <ac:spMk id="17" creationId="{6166C6D1-23AC-49C4-BA07-238E4E9F8CEB}"/>
          </ac:spMkLst>
        </pc:spChg>
        <pc:spChg chg="add">
          <ac:chgData name="Jane Hilliard" userId="S::jhilliard@caloncymru.powys.sch.uk::c3f6327e-2f35-4cc0-a9be-c6ee1f66883a" providerId="AD" clId="Web-{30FBA3C7-9EF2-89CA-876B-9331B697CC5F}" dt="2020-03-27T14:13:26.360" v="3290"/>
          <ac:spMkLst>
            <pc:docMk/>
            <pc:sldMk cId="1070088280" sldId="280"/>
            <ac:spMk id="19" creationId="{1C091803-41C2-48E0-9228-5148460C7479}"/>
          </ac:spMkLst>
        </pc:spChg>
        <pc:picChg chg="add del mod ord">
          <ac:chgData name="Jane Hilliard" userId="S::jhilliard@caloncymru.powys.sch.uk::c3f6327e-2f35-4cc0-a9be-c6ee1f66883a" providerId="AD" clId="Web-{30FBA3C7-9EF2-89CA-876B-9331B697CC5F}" dt="2020-03-27T14:08:44.530" v="3252"/>
          <ac:picMkLst>
            <pc:docMk/>
            <pc:sldMk cId="1070088280" sldId="280"/>
            <ac:picMk id="4" creationId="{C744AAB2-D58C-4592-9D72-004654E1BF46}"/>
          </ac:picMkLst>
        </pc:picChg>
        <pc:picChg chg="add mod ord">
          <ac:chgData name="Jane Hilliard" userId="S::jhilliard@caloncymru.powys.sch.uk::c3f6327e-2f35-4cc0-a9be-c6ee1f66883a" providerId="AD" clId="Web-{30FBA3C7-9EF2-89CA-876B-9331B697CC5F}" dt="2020-03-27T14:13:26.360" v="3290"/>
          <ac:picMkLst>
            <pc:docMk/>
            <pc:sldMk cId="1070088280" sldId="280"/>
            <ac:picMk id="8" creationId="{B9829B99-6789-4B85-AF16-C74CE49EEE10}"/>
          </ac:picMkLst>
        </pc:picChg>
        <pc:picChg chg="add mod">
          <ac:chgData name="Jane Hilliard" userId="S::jhilliard@caloncymru.powys.sch.uk::c3f6327e-2f35-4cc0-a9be-c6ee1f66883a" providerId="AD" clId="Web-{30FBA3C7-9EF2-89CA-876B-9331B697CC5F}" dt="2020-03-27T14:19:54.268" v="3306" actId="1076"/>
          <ac:picMkLst>
            <pc:docMk/>
            <pc:sldMk cId="1070088280" sldId="280"/>
            <ac:picMk id="10" creationId="{C4F9C9CD-31E3-4F36-93F3-6111688BD449}"/>
          </ac:picMkLst>
        </pc:picChg>
        <pc:picChg chg="add mod">
          <ac:chgData name="Jane Hilliard" userId="S::jhilliard@caloncymru.powys.sch.uk::c3f6327e-2f35-4cc0-a9be-c6ee1f66883a" providerId="AD" clId="Web-{30FBA3C7-9EF2-89CA-876B-9331B697CC5F}" dt="2020-03-27T14:20:53.627" v="3308" actId="1076"/>
          <ac:picMkLst>
            <pc:docMk/>
            <pc:sldMk cId="1070088280" sldId="280"/>
            <ac:picMk id="13" creationId="{DA2E2EA7-2583-4E33-ACD3-D971AA8906EF}"/>
          </ac:picMkLst>
        </pc:picChg>
      </pc:sldChg>
      <pc:sldChg chg="addSp modSp new mod setBg modClrScheme chgLayout">
        <pc:chgData name="Jane Hilliard" userId="S::jhilliard@caloncymru.powys.sch.uk::c3f6327e-2f35-4cc0-a9be-c6ee1f66883a" providerId="AD" clId="Web-{30FBA3C7-9EF2-89CA-876B-9331B697CC5F}" dt="2020-03-27T14:03:21.420" v="3249" actId="688"/>
        <pc:sldMkLst>
          <pc:docMk/>
          <pc:sldMk cId="1904943415" sldId="281"/>
        </pc:sldMkLst>
        <pc:spChg chg="add">
          <ac:chgData name="Jane Hilliard" userId="S::jhilliard@caloncymru.powys.sch.uk::c3f6327e-2f35-4cc0-a9be-c6ee1f66883a" providerId="AD" clId="Web-{30FBA3C7-9EF2-89CA-876B-9331B697CC5F}" dt="2020-03-27T14:03:10.201" v="3248"/>
          <ac:spMkLst>
            <pc:docMk/>
            <pc:sldMk cId="1904943415" sldId="281"/>
            <ac:spMk id="7" creationId="{57845966-6EFC-468A-9CC7-BAB4B95854E7}"/>
          </ac:spMkLst>
        </pc:spChg>
        <pc:spChg chg="add">
          <ac:chgData name="Jane Hilliard" userId="S::jhilliard@caloncymru.powys.sch.uk::c3f6327e-2f35-4cc0-a9be-c6ee1f66883a" providerId="AD" clId="Web-{30FBA3C7-9EF2-89CA-876B-9331B697CC5F}" dt="2020-03-27T14:03:10.201" v="3248"/>
          <ac:spMkLst>
            <pc:docMk/>
            <pc:sldMk cId="1904943415" sldId="281"/>
            <ac:spMk id="11" creationId="{ADAD1991-FFD1-4E94-ABAB-7560D33008E4}"/>
          </ac:spMkLst>
        </pc:spChg>
        <pc:picChg chg="add mod">
          <ac:chgData name="Jane Hilliard" userId="S::jhilliard@caloncymru.powys.sch.uk::c3f6327e-2f35-4cc0-a9be-c6ee1f66883a" providerId="AD" clId="Web-{30FBA3C7-9EF2-89CA-876B-9331B697CC5F}" dt="2020-03-27T14:03:21.420" v="3249" actId="688"/>
          <ac:picMkLst>
            <pc:docMk/>
            <pc:sldMk cId="1904943415" sldId="281"/>
            <ac:picMk id="2" creationId="{A5601701-1DEC-47AA-814F-051DAA710C9A}"/>
          </ac:picMkLst>
        </pc:picChg>
        <pc:picChg chg="add">
          <ac:chgData name="Jane Hilliard" userId="S::jhilliard@caloncymru.powys.sch.uk::c3f6327e-2f35-4cc0-a9be-c6ee1f66883a" providerId="AD" clId="Web-{30FBA3C7-9EF2-89CA-876B-9331B697CC5F}" dt="2020-03-27T14:03:10.201" v="3248"/>
          <ac:picMkLst>
            <pc:docMk/>
            <pc:sldMk cId="1904943415" sldId="281"/>
            <ac:picMk id="9" creationId="{75554383-98AF-4A47-BB65-705FAAA4BE6A}"/>
          </ac:picMkLst>
        </pc:picChg>
      </pc:sldChg>
      <pc:sldChg chg="new del">
        <pc:chgData name="Jane Hilliard" userId="S::jhilliard@caloncymru.powys.sch.uk::c3f6327e-2f35-4cc0-a9be-c6ee1f66883a" providerId="AD" clId="Web-{30FBA3C7-9EF2-89CA-876B-9331B697CC5F}" dt="2020-03-26T17:55:28.488" v="876"/>
        <pc:sldMkLst>
          <pc:docMk/>
          <pc:sldMk cId="2925046277" sldId="281"/>
        </pc:sldMkLst>
      </pc:sldChg>
      <pc:sldChg chg="addSp delSp modSp new del mod setBg">
        <pc:chgData name="Jane Hilliard" userId="S::jhilliard@caloncymru.powys.sch.uk::c3f6327e-2f35-4cc0-a9be-c6ee1f66883a" providerId="AD" clId="Web-{30FBA3C7-9EF2-89CA-876B-9331B697CC5F}" dt="2020-03-26T17:54:58.894" v="875"/>
        <pc:sldMkLst>
          <pc:docMk/>
          <pc:sldMk cId="2868743003" sldId="282"/>
        </pc:sldMkLst>
        <pc:spChg chg="add del">
          <ac:chgData name="Jane Hilliard" userId="S::jhilliard@caloncymru.powys.sch.uk::c3f6327e-2f35-4cc0-a9be-c6ee1f66883a" providerId="AD" clId="Web-{30FBA3C7-9EF2-89CA-876B-9331B697CC5F}" dt="2020-03-26T17:54:45.097" v="873"/>
          <ac:spMkLst>
            <pc:docMk/>
            <pc:sldMk cId="2868743003" sldId="282"/>
            <ac:spMk id="7" creationId="{8ECBFEF8-9038-4E5E-A5F1-E4DC2303553E}"/>
          </ac:spMkLst>
        </pc:spChg>
        <pc:spChg chg="add del">
          <ac:chgData name="Jane Hilliard" userId="S::jhilliard@caloncymru.powys.sch.uk::c3f6327e-2f35-4cc0-a9be-c6ee1f66883a" providerId="AD" clId="Web-{30FBA3C7-9EF2-89CA-876B-9331B697CC5F}" dt="2020-03-26T17:54:45.097" v="873"/>
          <ac:spMkLst>
            <pc:docMk/>
            <pc:sldMk cId="2868743003" sldId="282"/>
            <ac:spMk id="9" creationId="{F37E8EB2-7BE0-4F3D-921C-F4E9C2C14929}"/>
          </ac:spMkLst>
        </pc:spChg>
        <pc:spChg chg="add del">
          <ac:chgData name="Jane Hilliard" userId="S::jhilliard@caloncymru.powys.sch.uk::c3f6327e-2f35-4cc0-a9be-c6ee1f66883a" providerId="AD" clId="Web-{30FBA3C7-9EF2-89CA-876B-9331B697CC5F}" dt="2020-03-26T17:54:45.097" v="873"/>
          <ac:spMkLst>
            <pc:docMk/>
            <pc:sldMk cId="2868743003" sldId="282"/>
            <ac:spMk id="11" creationId="{E77AE46B-A945-4A7E-9911-903176079DD0}"/>
          </ac:spMkLst>
        </pc:spChg>
        <pc:picChg chg="add del mod">
          <ac:chgData name="Jane Hilliard" userId="S::jhilliard@caloncymru.powys.sch.uk::c3f6327e-2f35-4cc0-a9be-c6ee1f66883a" providerId="AD" clId="Web-{30FBA3C7-9EF2-89CA-876B-9331B697CC5F}" dt="2020-03-26T17:54:54.175" v="874"/>
          <ac:picMkLst>
            <pc:docMk/>
            <pc:sldMk cId="2868743003" sldId="282"/>
            <ac:picMk id="2" creationId="{07FE619E-5D07-471A-BA78-E0630C8153E6}"/>
          </ac:picMkLst>
        </pc:picChg>
      </pc:sldChg>
      <pc:sldChg chg="addSp delSp modSp new del mod setBg modClrScheme delDesignElem chgLayout">
        <pc:chgData name="Jane Hilliard" userId="S::jhilliard@caloncymru.powys.sch.uk::c3f6327e-2f35-4cc0-a9be-c6ee1f66883a" providerId="AD" clId="Web-{30FBA3C7-9EF2-89CA-876B-9331B697CC5F}" dt="2020-03-27T14:27:45.801" v="3325"/>
        <pc:sldMkLst>
          <pc:docMk/>
          <pc:sldMk cId="3126622123" sldId="282"/>
        </pc:sldMkLst>
        <pc:spChg chg="add del mod">
          <ac:chgData name="Jane Hilliard" userId="S::jhilliard@caloncymru.powys.sch.uk::c3f6327e-2f35-4cc0-a9be-c6ee1f66883a" providerId="AD" clId="Web-{30FBA3C7-9EF2-89CA-876B-9331B697CC5F}" dt="2020-03-27T10:10:13.827" v="1081"/>
          <ac:spMkLst>
            <pc:docMk/>
            <pc:sldMk cId="3126622123" sldId="282"/>
            <ac:spMk id="2" creationId="{0D924FA6-9476-4573-B13B-99CE65FE0F9C}"/>
          </ac:spMkLst>
        </pc:spChg>
        <pc:spChg chg="add del">
          <ac:chgData name="Jane Hilliard" userId="S::jhilliard@caloncymru.powys.sch.uk::c3f6327e-2f35-4cc0-a9be-c6ee1f66883a" providerId="AD" clId="Web-{30FBA3C7-9EF2-89CA-876B-9331B697CC5F}" dt="2020-03-27T11:16:19.673" v="1562"/>
          <ac:spMkLst>
            <pc:docMk/>
            <pc:sldMk cId="3126622123" sldId="282"/>
            <ac:spMk id="8" creationId="{0B761509-3B9A-49A6-A84B-C3D86811697D}"/>
          </ac:spMkLst>
        </pc:spChg>
        <pc:spChg chg="add del">
          <ac:chgData name="Jane Hilliard" userId="S::jhilliard@caloncymru.powys.sch.uk::c3f6327e-2f35-4cc0-a9be-c6ee1f66883a" providerId="AD" clId="Web-{30FBA3C7-9EF2-89CA-876B-9331B697CC5F}" dt="2020-03-27T11:16:19.673" v="1562"/>
          <ac:spMkLst>
            <pc:docMk/>
            <pc:sldMk cId="3126622123" sldId="282"/>
            <ac:spMk id="10" creationId="{91DE43FD-EB47-414A-B0AB-169B0FFFA527}"/>
          </ac:spMkLst>
        </pc:spChg>
        <pc:spChg chg="add del mod">
          <ac:chgData name="Jane Hilliard" userId="S::jhilliard@caloncymru.powys.sch.uk::c3f6327e-2f35-4cc0-a9be-c6ee1f66883a" providerId="AD" clId="Web-{30FBA3C7-9EF2-89CA-876B-9331B697CC5F}" dt="2020-03-27T14:26:38.176" v="3317"/>
          <ac:spMkLst>
            <pc:docMk/>
            <pc:sldMk cId="3126622123" sldId="282"/>
            <ac:spMk id="11" creationId="{57619B1D-B46B-4C92-8FDA-8714C063943C}"/>
          </ac:spMkLst>
        </pc:spChg>
        <pc:spChg chg="add del mod">
          <ac:chgData name="Jane Hilliard" userId="S::jhilliard@caloncymru.powys.sch.uk::c3f6327e-2f35-4cc0-a9be-c6ee1f66883a" providerId="AD" clId="Web-{30FBA3C7-9EF2-89CA-876B-9331B697CC5F}" dt="2020-03-27T14:27:15.676" v="3324"/>
          <ac:spMkLst>
            <pc:docMk/>
            <pc:sldMk cId="3126622123" sldId="282"/>
            <ac:spMk id="15" creationId="{3929E27C-5698-44BD-A6F6-98CD8C88D7A0}"/>
          </ac:spMkLst>
        </pc:spChg>
        <pc:spChg chg="add del">
          <ac:chgData name="Jane Hilliard" userId="S::jhilliard@caloncymru.powys.sch.uk::c3f6327e-2f35-4cc0-a9be-c6ee1f66883a" providerId="AD" clId="Web-{30FBA3C7-9EF2-89CA-876B-9331B697CC5F}" dt="2020-03-27T13:54:25.011" v="3223"/>
          <ac:spMkLst>
            <pc:docMk/>
            <pc:sldMk cId="3126622123" sldId="282"/>
            <ac:spMk id="19" creationId="{CA815F2C-4E80-4019-8E59-FAD3F7F8473D}"/>
          </ac:spMkLst>
        </pc:spChg>
        <pc:grpChg chg="add del">
          <ac:chgData name="Jane Hilliard" userId="S::jhilliard@caloncymru.powys.sch.uk::c3f6327e-2f35-4cc0-a9be-c6ee1f66883a" providerId="AD" clId="Web-{30FBA3C7-9EF2-89CA-876B-9331B697CC5F}" dt="2020-03-27T11:16:19.673" v="1562"/>
          <ac:grpSpMkLst>
            <pc:docMk/>
            <pc:sldMk cId="3126622123" sldId="282"/>
            <ac:grpSpMk id="12" creationId="{58495BCC-CE77-4CC2-952E-846F41119FD5}"/>
          </ac:grpSpMkLst>
        </pc:grpChg>
        <pc:picChg chg="add del mod">
          <ac:chgData name="Jane Hilliard" userId="S::jhilliard@caloncymru.powys.sch.uk::c3f6327e-2f35-4cc0-a9be-c6ee1f66883a" providerId="AD" clId="Web-{30FBA3C7-9EF2-89CA-876B-9331B697CC5F}" dt="2020-03-27T11:14:58.923" v="1560"/>
          <ac:picMkLst>
            <pc:docMk/>
            <pc:sldMk cId="3126622123" sldId="282"/>
            <ac:picMk id="3" creationId="{ABB8597F-ADE0-497F-A841-5348523F4ADA}"/>
          </ac:picMkLst>
        </pc:picChg>
        <pc:picChg chg="add del mod">
          <ac:chgData name="Jane Hilliard" userId="S::jhilliard@caloncymru.powys.sch.uk::c3f6327e-2f35-4cc0-a9be-c6ee1f66883a" providerId="AD" clId="Web-{30FBA3C7-9EF2-89CA-876B-9331B697CC5F}" dt="2020-03-27T10:27:23.332" v="1092"/>
          <ac:picMkLst>
            <pc:docMk/>
            <pc:sldMk cId="3126622123" sldId="282"/>
            <ac:picMk id="5" creationId="{49EFCD02-8B3E-4196-9716-E5D166F2FC64}"/>
          </ac:picMkLst>
        </pc:picChg>
        <pc:picChg chg="add del mod">
          <ac:chgData name="Jane Hilliard" userId="S::jhilliard@caloncymru.powys.sch.uk::c3f6327e-2f35-4cc0-a9be-c6ee1f66883a" providerId="AD" clId="Web-{30FBA3C7-9EF2-89CA-876B-9331B697CC5F}" dt="2020-03-27T14:24:13.144" v="3312"/>
          <ac:picMkLst>
            <pc:docMk/>
            <pc:sldMk cId="3126622123" sldId="282"/>
            <ac:picMk id="7" creationId="{F21AB405-99CD-4802-966A-0064BBCB0191}"/>
          </ac:picMkLst>
        </pc:picChg>
      </pc:sldChg>
      <pc:sldChg chg="addSp delSp modSp new del mod setBg modClrScheme delDesignElem chgLayout">
        <pc:chgData name="Jane Hilliard" userId="S::jhilliard@caloncymru.powys.sch.uk::c3f6327e-2f35-4cc0-a9be-c6ee1f66883a" providerId="AD" clId="Web-{30FBA3C7-9EF2-89CA-876B-9331B697CC5F}" dt="2020-03-27T14:33:30.318" v="3330"/>
        <pc:sldMkLst>
          <pc:docMk/>
          <pc:sldMk cId="2522500707" sldId="283"/>
        </pc:sldMkLst>
        <pc:spChg chg="add del">
          <ac:chgData name="Jane Hilliard" userId="S::jhilliard@caloncymru.powys.sch.uk::c3f6327e-2f35-4cc0-a9be-c6ee1f66883a" providerId="AD" clId="Web-{30FBA3C7-9EF2-89CA-876B-9331B697CC5F}" dt="2020-03-27T13:54:25.011" v="3223"/>
          <ac:spMkLst>
            <pc:docMk/>
            <pc:sldMk cId="2522500707" sldId="283"/>
            <ac:spMk id="7" creationId="{0B761509-3B9A-49A6-A84B-C3D86811697D}"/>
          </ac:spMkLst>
        </pc:spChg>
        <pc:spChg chg="add del">
          <ac:chgData name="Jane Hilliard" userId="S::jhilliard@caloncymru.powys.sch.uk::c3f6327e-2f35-4cc0-a9be-c6ee1f66883a" providerId="AD" clId="Web-{30FBA3C7-9EF2-89CA-876B-9331B697CC5F}" dt="2020-03-27T13:54:25.011" v="3223"/>
          <ac:spMkLst>
            <pc:docMk/>
            <pc:sldMk cId="2522500707" sldId="283"/>
            <ac:spMk id="9" creationId="{91DE43FD-EB47-414A-B0AB-169B0FFFA527}"/>
          </ac:spMkLst>
        </pc:spChg>
        <pc:grpChg chg="add del">
          <ac:chgData name="Jane Hilliard" userId="S::jhilliard@caloncymru.powys.sch.uk::c3f6327e-2f35-4cc0-a9be-c6ee1f66883a" providerId="AD" clId="Web-{30FBA3C7-9EF2-89CA-876B-9331B697CC5F}" dt="2020-03-27T13:54:25.011" v="3223"/>
          <ac:grpSpMkLst>
            <pc:docMk/>
            <pc:sldMk cId="2522500707" sldId="283"/>
            <ac:grpSpMk id="11" creationId="{58495BCC-CE77-4CC2-952E-846F41119FD5}"/>
          </ac:grpSpMkLst>
        </pc:grpChg>
        <pc:picChg chg="add del mod">
          <ac:chgData name="Jane Hilliard" userId="S::jhilliard@caloncymru.powys.sch.uk::c3f6327e-2f35-4cc0-a9be-c6ee1f66883a" providerId="AD" clId="Web-{30FBA3C7-9EF2-89CA-876B-9331B697CC5F}" dt="2020-03-27T11:37:54.944" v="1588"/>
          <ac:picMkLst>
            <pc:docMk/>
            <pc:sldMk cId="2522500707" sldId="283"/>
            <ac:picMk id="2" creationId="{86971384-3D5F-48D2-BB7B-813C97175099}"/>
          </ac:picMkLst>
        </pc:picChg>
        <pc:picChg chg="add del mod">
          <ac:chgData name="Jane Hilliard" userId="S::jhilliard@caloncymru.powys.sch.uk::c3f6327e-2f35-4cc0-a9be-c6ee1f66883a" providerId="AD" clId="Web-{30FBA3C7-9EF2-89CA-876B-9331B697CC5F}" dt="2020-03-27T11:38:13.288" v="1591"/>
          <ac:picMkLst>
            <pc:docMk/>
            <pc:sldMk cId="2522500707" sldId="283"/>
            <ac:picMk id="4" creationId="{FEBC42AD-D59D-40E5-8691-CB92B1D477F2}"/>
          </ac:picMkLst>
        </pc:picChg>
        <pc:picChg chg="add del mod">
          <ac:chgData name="Jane Hilliard" userId="S::jhilliard@caloncymru.powys.sch.uk::c3f6327e-2f35-4cc0-a9be-c6ee1f66883a" providerId="AD" clId="Web-{30FBA3C7-9EF2-89CA-876B-9331B697CC5F}" dt="2020-03-27T14:23:21.753" v="3309"/>
          <ac:picMkLst>
            <pc:docMk/>
            <pc:sldMk cId="2522500707" sldId="283"/>
            <ac:picMk id="6" creationId="{FE727BF9-6D98-48F9-B89A-9637FB5A2902}"/>
          </ac:picMkLst>
        </pc:picChg>
        <pc:picChg chg="add mod">
          <ac:chgData name="Jane Hilliard" userId="S::jhilliard@caloncymru.powys.sch.uk::c3f6327e-2f35-4cc0-a9be-c6ee1f66883a" providerId="AD" clId="Web-{30FBA3C7-9EF2-89CA-876B-9331B697CC5F}" dt="2020-03-27T14:23:43.456" v="3311" actId="14100"/>
          <ac:picMkLst>
            <pc:docMk/>
            <pc:sldMk cId="2522500707" sldId="283"/>
            <ac:picMk id="10" creationId="{2DFF0092-669F-4E56-AE6B-8DCF1CBE0216}"/>
          </ac:picMkLst>
        </pc:picChg>
      </pc:sldChg>
      <pc:sldChg chg="addSp delSp modSp new mod modClrScheme chgLayout">
        <pc:chgData name="Jane Hilliard" userId="S::jhilliard@caloncymru.powys.sch.uk::c3f6327e-2f35-4cc0-a9be-c6ee1f66883a" providerId="AD" clId="Web-{30FBA3C7-9EF2-89CA-876B-9331B697CC5F}" dt="2020-03-27T13:55:17.652" v="3228"/>
        <pc:sldMkLst>
          <pc:docMk/>
          <pc:sldMk cId="1325308980" sldId="284"/>
        </pc:sldMkLst>
        <pc:spChg chg="add mod">
          <ac:chgData name="Jane Hilliard" userId="S::jhilliard@caloncymru.powys.sch.uk::c3f6327e-2f35-4cc0-a9be-c6ee1f66883a" providerId="AD" clId="Web-{30FBA3C7-9EF2-89CA-876B-9331B697CC5F}" dt="2020-03-27T11:56:54.918" v="1612" actId="20577"/>
          <ac:spMkLst>
            <pc:docMk/>
            <pc:sldMk cId="1325308980" sldId="284"/>
            <ac:spMk id="2" creationId="{4FA2F8A8-DFF8-4E6E-8114-6B743476F4EC}"/>
          </ac:spMkLst>
        </pc:spChg>
        <pc:picChg chg="add del mod">
          <ac:chgData name="Jane Hilliard" userId="S::jhilliard@caloncymru.powys.sch.uk::c3f6327e-2f35-4cc0-a9be-c6ee1f66883a" providerId="AD" clId="Web-{30FBA3C7-9EF2-89CA-876B-9331B697CC5F}" dt="2020-03-27T12:43:19.196" v="2238"/>
          <ac:picMkLst>
            <pc:docMk/>
            <pc:sldMk cId="1325308980" sldId="284"/>
            <ac:picMk id="3" creationId="{BE30484E-C9CF-4707-9431-CC8CEEBC0343}"/>
          </ac:picMkLst>
        </pc:picChg>
        <pc:picChg chg="add mod">
          <ac:chgData name="Jane Hilliard" userId="S::jhilliard@caloncymru.powys.sch.uk::c3f6327e-2f35-4cc0-a9be-c6ee1f66883a" providerId="AD" clId="Web-{30FBA3C7-9EF2-89CA-876B-9331B697CC5F}" dt="2020-03-27T12:45:06.212" v="2245" actId="688"/>
          <ac:picMkLst>
            <pc:docMk/>
            <pc:sldMk cId="1325308980" sldId="284"/>
            <ac:picMk id="5" creationId="{7A7DAFBE-31C4-4BE5-B1A4-B58E1746886B}"/>
          </ac:picMkLst>
        </pc:picChg>
      </pc:sldChg>
      <pc:sldChg chg="addSp delSp modSp new del">
        <pc:chgData name="Jane Hilliard" userId="S::jhilliard@caloncymru.powys.sch.uk::c3f6327e-2f35-4cc0-a9be-c6ee1f66883a" providerId="AD" clId="Web-{30FBA3C7-9EF2-89CA-876B-9331B697CC5F}" dt="2020-03-27T11:06:30.530" v="1559"/>
        <pc:sldMkLst>
          <pc:docMk/>
          <pc:sldMk cId="3729950905" sldId="284"/>
        </pc:sldMkLst>
        <pc:spChg chg="mod">
          <ac:chgData name="Jane Hilliard" userId="S::jhilliard@caloncymru.powys.sch.uk::c3f6327e-2f35-4cc0-a9be-c6ee1f66883a" providerId="AD" clId="Web-{30FBA3C7-9EF2-89CA-876B-9331B697CC5F}" dt="2020-03-27T11:00:34.731" v="1196" actId="20577"/>
          <ac:spMkLst>
            <pc:docMk/>
            <pc:sldMk cId="3729950905" sldId="284"/>
            <ac:spMk id="2" creationId="{76942D16-908A-45A1-BAAC-C61328A403A8}"/>
          </ac:spMkLst>
        </pc:spChg>
        <pc:spChg chg="mod">
          <ac:chgData name="Jane Hilliard" userId="S::jhilliard@caloncymru.powys.sch.uk::c3f6327e-2f35-4cc0-a9be-c6ee1f66883a" providerId="AD" clId="Web-{30FBA3C7-9EF2-89CA-876B-9331B697CC5F}" dt="2020-03-27T11:03:33.560" v="1395" actId="20577"/>
          <ac:spMkLst>
            <pc:docMk/>
            <pc:sldMk cId="3729950905" sldId="284"/>
            <ac:spMk id="3" creationId="{F2D5A894-36E0-488D-970A-A256CE91B690}"/>
          </ac:spMkLst>
        </pc:spChg>
        <pc:spChg chg="mod">
          <ac:chgData name="Jane Hilliard" userId="S::jhilliard@caloncymru.powys.sch.uk::c3f6327e-2f35-4cc0-a9be-c6ee1f66883a" providerId="AD" clId="Web-{30FBA3C7-9EF2-89CA-876B-9331B697CC5F}" dt="2020-03-27T11:06:00.123" v="1554" actId="20577"/>
          <ac:spMkLst>
            <pc:docMk/>
            <pc:sldMk cId="3729950905" sldId="284"/>
            <ac:spMk id="4" creationId="{8D6273DF-29E3-4E88-BF52-0215E6C94152}"/>
          </ac:spMkLst>
        </pc:spChg>
        <pc:spChg chg="mod">
          <ac:chgData name="Jane Hilliard" userId="S::jhilliard@caloncymru.powys.sch.uk::c3f6327e-2f35-4cc0-a9be-c6ee1f66883a" providerId="AD" clId="Web-{30FBA3C7-9EF2-89CA-876B-9331B697CC5F}" dt="2020-03-27T11:05:29.920" v="1546" actId="20577"/>
          <ac:spMkLst>
            <pc:docMk/>
            <pc:sldMk cId="3729950905" sldId="284"/>
            <ac:spMk id="5" creationId="{64CF9B5B-4F64-4896-9055-0C9FC27B020C}"/>
          </ac:spMkLst>
        </pc:spChg>
        <pc:spChg chg="del mod">
          <ac:chgData name="Jane Hilliard" userId="S::jhilliard@caloncymru.powys.sch.uk::c3f6327e-2f35-4cc0-a9be-c6ee1f66883a" providerId="AD" clId="Web-{30FBA3C7-9EF2-89CA-876B-9331B697CC5F}" dt="2020-03-27T11:06:12.561" v="1558"/>
          <ac:spMkLst>
            <pc:docMk/>
            <pc:sldMk cId="3729950905" sldId="284"/>
            <ac:spMk id="6" creationId="{19C7E008-F03F-41DC-929A-6829FA8F9F84}"/>
          </ac:spMkLst>
        </pc:spChg>
        <pc:spChg chg="add mod">
          <ac:chgData name="Jane Hilliard" userId="S::jhilliard@caloncymru.powys.sch.uk::c3f6327e-2f35-4cc0-a9be-c6ee1f66883a" providerId="AD" clId="Web-{30FBA3C7-9EF2-89CA-876B-9331B697CC5F}" dt="2020-03-27T11:06:12.561" v="1558"/>
          <ac:spMkLst>
            <pc:docMk/>
            <pc:sldMk cId="3729950905" sldId="284"/>
            <ac:spMk id="8" creationId="{9CE512BA-18D3-408B-8844-09B08E0E9A24}"/>
          </ac:spMkLst>
        </pc:spChg>
      </pc:sldChg>
      <pc:sldMasterChg chg="del delSldLayout">
        <pc:chgData name="Jane Hilliard" userId="S::jhilliard@caloncymru.powys.sch.uk::c3f6327e-2f35-4cc0-a9be-c6ee1f66883a" providerId="AD" clId="Web-{30FBA3C7-9EF2-89CA-876B-9331B697CC5F}" dt="2020-03-27T13:54:25.011" v="3223"/>
        <pc:sldMasterMkLst>
          <pc:docMk/>
          <pc:sldMasterMk cId="2460954070" sldId="2147483660"/>
        </pc:sldMasterMkLst>
        <pc:sldLayoutChg chg="del">
          <pc:chgData name="Jane Hilliard" userId="S::jhilliard@caloncymru.powys.sch.uk::c3f6327e-2f35-4cc0-a9be-c6ee1f66883a" providerId="AD" clId="Web-{30FBA3C7-9EF2-89CA-876B-9331B697CC5F}" dt="2020-03-27T13:54:25.011" v="3223"/>
          <pc:sldLayoutMkLst>
            <pc:docMk/>
            <pc:sldMasterMk cId="2460954070" sldId="2147483660"/>
            <pc:sldLayoutMk cId="2385387890" sldId="2147483661"/>
          </pc:sldLayoutMkLst>
        </pc:sldLayoutChg>
        <pc:sldLayoutChg chg="del">
          <pc:chgData name="Jane Hilliard" userId="S::jhilliard@caloncymru.powys.sch.uk::c3f6327e-2f35-4cc0-a9be-c6ee1f66883a" providerId="AD" clId="Web-{30FBA3C7-9EF2-89CA-876B-9331B697CC5F}" dt="2020-03-27T13:54:25.011" v="3223"/>
          <pc:sldLayoutMkLst>
            <pc:docMk/>
            <pc:sldMasterMk cId="2460954070" sldId="2147483660"/>
            <pc:sldLayoutMk cId="949138452" sldId="2147483662"/>
          </pc:sldLayoutMkLst>
        </pc:sldLayoutChg>
        <pc:sldLayoutChg chg="del">
          <pc:chgData name="Jane Hilliard" userId="S::jhilliard@caloncymru.powys.sch.uk::c3f6327e-2f35-4cc0-a9be-c6ee1f66883a" providerId="AD" clId="Web-{30FBA3C7-9EF2-89CA-876B-9331B697CC5F}" dt="2020-03-27T13:54:25.011" v="3223"/>
          <pc:sldLayoutMkLst>
            <pc:docMk/>
            <pc:sldMasterMk cId="2460954070" sldId="2147483660"/>
            <pc:sldLayoutMk cId="2591524520" sldId="2147483663"/>
          </pc:sldLayoutMkLst>
        </pc:sldLayoutChg>
        <pc:sldLayoutChg chg="del">
          <pc:chgData name="Jane Hilliard" userId="S::jhilliard@caloncymru.powys.sch.uk::c3f6327e-2f35-4cc0-a9be-c6ee1f66883a" providerId="AD" clId="Web-{30FBA3C7-9EF2-89CA-876B-9331B697CC5F}" dt="2020-03-27T13:54:25.011" v="3223"/>
          <pc:sldLayoutMkLst>
            <pc:docMk/>
            <pc:sldMasterMk cId="2460954070" sldId="2147483660"/>
            <pc:sldLayoutMk cId="1203092039" sldId="2147483664"/>
          </pc:sldLayoutMkLst>
        </pc:sldLayoutChg>
        <pc:sldLayoutChg chg="del">
          <pc:chgData name="Jane Hilliard" userId="S::jhilliard@caloncymru.powys.sch.uk::c3f6327e-2f35-4cc0-a9be-c6ee1f66883a" providerId="AD" clId="Web-{30FBA3C7-9EF2-89CA-876B-9331B697CC5F}" dt="2020-03-27T13:54:25.011" v="3223"/>
          <pc:sldLayoutMkLst>
            <pc:docMk/>
            <pc:sldMasterMk cId="2460954070" sldId="2147483660"/>
            <pc:sldLayoutMk cId="3733172339" sldId="2147483665"/>
          </pc:sldLayoutMkLst>
        </pc:sldLayoutChg>
        <pc:sldLayoutChg chg="del">
          <pc:chgData name="Jane Hilliard" userId="S::jhilliard@caloncymru.powys.sch.uk::c3f6327e-2f35-4cc0-a9be-c6ee1f66883a" providerId="AD" clId="Web-{30FBA3C7-9EF2-89CA-876B-9331B697CC5F}" dt="2020-03-27T13:54:25.011" v="3223"/>
          <pc:sldLayoutMkLst>
            <pc:docMk/>
            <pc:sldMasterMk cId="2460954070" sldId="2147483660"/>
            <pc:sldLayoutMk cId="3210312558" sldId="2147483666"/>
          </pc:sldLayoutMkLst>
        </pc:sldLayoutChg>
        <pc:sldLayoutChg chg="del">
          <pc:chgData name="Jane Hilliard" userId="S::jhilliard@caloncymru.powys.sch.uk::c3f6327e-2f35-4cc0-a9be-c6ee1f66883a" providerId="AD" clId="Web-{30FBA3C7-9EF2-89CA-876B-9331B697CC5F}" dt="2020-03-27T13:54:25.011" v="3223"/>
          <pc:sldLayoutMkLst>
            <pc:docMk/>
            <pc:sldMasterMk cId="2460954070" sldId="2147483660"/>
            <pc:sldLayoutMk cId="3146388984" sldId="2147483667"/>
          </pc:sldLayoutMkLst>
        </pc:sldLayoutChg>
        <pc:sldLayoutChg chg="del">
          <pc:chgData name="Jane Hilliard" userId="S::jhilliard@caloncymru.powys.sch.uk::c3f6327e-2f35-4cc0-a9be-c6ee1f66883a" providerId="AD" clId="Web-{30FBA3C7-9EF2-89CA-876B-9331B697CC5F}" dt="2020-03-27T13:54:25.011" v="3223"/>
          <pc:sldLayoutMkLst>
            <pc:docMk/>
            <pc:sldMasterMk cId="2460954070" sldId="2147483660"/>
            <pc:sldLayoutMk cId="3171841454" sldId="2147483668"/>
          </pc:sldLayoutMkLst>
        </pc:sldLayoutChg>
        <pc:sldLayoutChg chg="del">
          <pc:chgData name="Jane Hilliard" userId="S::jhilliard@caloncymru.powys.sch.uk::c3f6327e-2f35-4cc0-a9be-c6ee1f66883a" providerId="AD" clId="Web-{30FBA3C7-9EF2-89CA-876B-9331B697CC5F}" dt="2020-03-27T13:54:25.011" v="3223"/>
          <pc:sldLayoutMkLst>
            <pc:docMk/>
            <pc:sldMasterMk cId="2460954070" sldId="2147483660"/>
            <pc:sldLayoutMk cId="1718958274" sldId="2147483669"/>
          </pc:sldLayoutMkLst>
        </pc:sldLayoutChg>
        <pc:sldLayoutChg chg="del">
          <pc:chgData name="Jane Hilliard" userId="S::jhilliard@caloncymru.powys.sch.uk::c3f6327e-2f35-4cc0-a9be-c6ee1f66883a" providerId="AD" clId="Web-{30FBA3C7-9EF2-89CA-876B-9331B697CC5F}" dt="2020-03-27T13:54:25.011" v="3223"/>
          <pc:sldLayoutMkLst>
            <pc:docMk/>
            <pc:sldMasterMk cId="2460954070" sldId="2147483660"/>
            <pc:sldLayoutMk cId="2202905451" sldId="2147483670"/>
          </pc:sldLayoutMkLst>
        </pc:sldLayoutChg>
        <pc:sldLayoutChg chg="del">
          <pc:chgData name="Jane Hilliard" userId="S::jhilliard@caloncymru.powys.sch.uk::c3f6327e-2f35-4cc0-a9be-c6ee1f66883a" providerId="AD" clId="Web-{30FBA3C7-9EF2-89CA-876B-9331B697CC5F}" dt="2020-03-27T13:54:25.011" v="3223"/>
          <pc:sldLayoutMkLst>
            <pc:docMk/>
            <pc:sldMasterMk cId="2460954070" sldId="2147483660"/>
            <pc:sldLayoutMk cId="3479445657" sldId="2147483671"/>
          </pc:sldLayoutMkLst>
        </pc:sldLayoutChg>
      </pc:sldMasterChg>
      <pc:sldMasterChg chg="add del addSldLayout delSldLayout modSldLayout">
        <pc:chgData name="Jane Hilliard" userId="S::jhilliard@caloncymru.powys.sch.uk::c3f6327e-2f35-4cc0-a9be-c6ee1f66883a" providerId="AD" clId="Web-{30FBA3C7-9EF2-89CA-876B-9331B697CC5F}" dt="2020-03-27T13:54:35.121" v="3224"/>
        <pc:sldMasterMkLst>
          <pc:docMk/>
          <pc:sldMasterMk cId="4134873466" sldId="2147483672"/>
        </pc:sldMasterMkLst>
        <pc:sldLayoutChg chg="add del mod replId">
          <pc:chgData name="Jane Hilliard" userId="S::jhilliard@caloncymru.powys.sch.uk::c3f6327e-2f35-4cc0-a9be-c6ee1f66883a" providerId="AD" clId="Web-{30FBA3C7-9EF2-89CA-876B-9331B697CC5F}" dt="2020-03-27T13:54:35.121" v="3224"/>
          <pc:sldLayoutMkLst>
            <pc:docMk/>
            <pc:sldMasterMk cId="4134873466" sldId="2147483672"/>
            <pc:sldLayoutMk cId="2066603252" sldId="2147483673"/>
          </pc:sldLayoutMkLst>
        </pc:sldLayoutChg>
        <pc:sldLayoutChg chg="add del mod replId">
          <pc:chgData name="Jane Hilliard" userId="S::jhilliard@caloncymru.powys.sch.uk::c3f6327e-2f35-4cc0-a9be-c6ee1f66883a" providerId="AD" clId="Web-{30FBA3C7-9EF2-89CA-876B-9331B697CC5F}" dt="2020-03-27T13:54:35.121" v="3224"/>
          <pc:sldLayoutMkLst>
            <pc:docMk/>
            <pc:sldMasterMk cId="4134873466" sldId="2147483672"/>
            <pc:sldLayoutMk cId="2027250156" sldId="2147483674"/>
          </pc:sldLayoutMkLst>
        </pc:sldLayoutChg>
        <pc:sldLayoutChg chg="add del mod replId">
          <pc:chgData name="Jane Hilliard" userId="S::jhilliard@caloncymru.powys.sch.uk::c3f6327e-2f35-4cc0-a9be-c6ee1f66883a" providerId="AD" clId="Web-{30FBA3C7-9EF2-89CA-876B-9331B697CC5F}" dt="2020-03-27T13:54:35.121" v="3224"/>
          <pc:sldLayoutMkLst>
            <pc:docMk/>
            <pc:sldMasterMk cId="4134873466" sldId="2147483672"/>
            <pc:sldLayoutMk cId="3001168780" sldId="2147483675"/>
          </pc:sldLayoutMkLst>
        </pc:sldLayoutChg>
        <pc:sldLayoutChg chg="add del mod replId">
          <pc:chgData name="Jane Hilliard" userId="S::jhilliard@caloncymru.powys.sch.uk::c3f6327e-2f35-4cc0-a9be-c6ee1f66883a" providerId="AD" clId="Web-{30FBA3C7-9EF2-89CA-876B-9331B697CC5F}" dt="2020-03-27T13:54:35.121" v="3224"/>
          <pc:sldLayoutMkLst>
            <pc:docMk/>
            <pc:sldMasterMk cId="4134873466" sldId="2147483672"/>
            <pc:sldLayoutMk cId="3443859940" sldId="2147483676"/>
          </pc:sldLayoutMkLst>
        </pc:sldLayoutChg>
        <pc:sldLayoutChg chg="add del mod replId">
          <pc:chgData name="Jane Hilliard" userId="S::jhilliard@caloncymru.powys.sch.uk::c3f6327e-2f35-4cc0-a9be-c6ee1f66883a" providerId="AD" clId="Web-{30FBA3C7-9EF2-89CA-876B-9331B697CC5F}" dt="2020-03-27T13:54:35.121" v="3224"/>
          <pc:sldLayoutMkLst>
            <pc:docMk/>
            <pc:sldMasterMk cId="4134873466" sldId="2147483672"/>
            <pc:sldLayoutMk cId="2769362729" sldId="2147483677"/>
          </pc:sldLayoutMkLst>
        </pc:sldLayoutChg>
        <pc:sldLayoutChg chg="add del mod replId">
          <pc:chgData name="Jane Hilliard" userId="S::jhilliard@caloncymru.powys.sch.uk::c3f6327e-2f35-4cc0-a9be-c6ee1f66883a" providerId="AD" clId="Web-{30FBA3C7-9EF2-89CA-876B-9331B697CC5F}" dt="2020-03-27T13:54:35.121" v="3224"/>
          <pc:sldLayoutMkLst>
            <pc:docMk/>
            <pc:sldMasterMk cId="4134873466" sldId="2147483672"/>
            <pc:sldLayoutMk cId="2740319450" sldId="2147483678"/>
          </pc:sldLayoutMkLst>
        </pc:sldLayoutChg>
        <pc:sldLayoutChg chg="add del mod replId">
          <pc:chgData name="Jane Hilliard" userId="S::jhilliard@caloncymru.powys.sch.uk::c3f6327e-2f35-4cc0-a9be-c6ee1f66883a" providerId="AD" clId="Web-{30FBA3C7-9EF2-89CA-876B-9331B697CC5F}" dt="2020-03-27T13:54:35.121" v="3224"/>
          <pc:sldLayoutMkLst>
            <pc:docMk/>
            <pc:sldMasterMk cId="4134873466" sldId="2147483672"/>
            <pc:sldLayoutMk cId="451113165" sldId="2147483679"/>
          </pc:sldLayoutMkLst>
        </pc:sldLayoutChg>
        <pc:sldLayoutChg chg="add del mod replId">
          <pc:chgData name="Jane Hilliard" userId="S::jhilliard@caloncymru.powys.sch.uk::c3f6327e-2f35-4cc0-a9be-c6ee1f66883a" providerId="AD" clId="Web-{30FBA3C7-9EF2-89CA-876B-9331B697CC5F}" dt="2020-03-27T13:54:35.121" v="3224"/>
          <pc:sldLayoutMkLst>
            <pc:docMk/>
            <pc:sldMasterMk cId="4134873466" sldId="2147483672"/>
            <pc:sldLayoutMk cId="3843098908" sldId="2147483680"/>
          </pc:sldLayoutMkLst>
        </pc:sldLayoutChg>
        <pc:sldLayoutChg chg="add del mod replId">
          <pc:chgData name="Jane Hilliard" userId="S::jhilliard@caloncymru.powys.sch.uk::c3f6327e-2f35-4cc0-a9be-c6ee1f66883a" providerId="AD" clId="Web-{30FBA3C7-9EF2-89CA-876B-9331B697CC5F}" dt="2020-03-27T13:54:35.121" v="3224"/>
          <pc:sldLayoutMkLst>
            <pc:docMk/>
            <pc:sldMasterMk cId="4134873466" sldId="2147483672"/>
            <pc:sldLayoutMk cId="2809030098" sldId="2147483681"/>
          </pc:sldLayoutMkLst>
        </pc:sldLayoutChg>
        <pc:sldLayoutChg chg="add del mod replId">
          <pc:chgData name="Jane Hilliard" userId="S::jhilliard@caloncymru.powys.sch.uk::c3f6327e-2f35-4cc0-a9be-c6ee1f66883a" providerId="AD" clId="Web-{30FBA3C7-9EF2-89CA-876B-9331B697CC5F}" dt="2020-03-27T13:54:35.121" v="3224"/>
          <pc:sldLayoutMkLst>
            <pc:docMk/>
            <pc:sldMasterMk cId="4134873466" sldId="2147483672"/>
            <pc:sldLayoutMk cId="1786090847" sldId="2147483682"/>
          </pc:sldLayoutMkLst>
        </pc:sldLayoutChg>
        <pc:sldLayoutChg chg="add del mod replId">
          <pc:chgData name="Jane Hilliard" userId="S::jhilliard@caloncymru.powys.sch.uk::c3f6327e-2f35-4cc0-a9be-c6ee1f66883a" providerId="AD" clId="Web-{30FBA3C7-9EF2-89CA-876B-9331B697CC5F}" dt="2020-03-27T13:54:35.121" v="3224"/>
          <pc:sldLayoutMkLst>
            <pc:docMk/>
            <pc:sldMasterMk cId="4134873466" sldId="2147483672"/>
            <pc:sldLayoutMk cId="1309236334" sldId="2147483683"/>
          </pc:sldLayoutMkLst>
        </pc:sldLayoutChg>
      </pc:sldMasterChg>
      <pc:sldMasterChg chg="add del addSldLayout delSldLayout modSldLayout">
        <pc:chgData name="Jane Hilliard" userId="S::jhilliard@caloncymru.powys.sch.uk::c3f6327e-2f35-4cc0-a9be-c6ee1f66883a" providerId="AD" clId="Web-{30FBA3C7-9EF2-89CA-876B-9331B697CC5F}" dt="2020-03-27T13:54:50.730" v="3225"/>
        <pc:sldMasterMkLst>
          <pc:docMk/>
          <pc:sldMasterMk cId="706496360" sldId="2147483684"/>
        </pc:sldMasterMkLst>
        <pc:sldLayoutChg chg="add del mod replId">
          <pc:chgData name="Jane Hilliard" userId="S::jhilliard@caloncymru.powys.sch.uk::c3f6327e-2f35-4cc0-a9be-c6ee1f66883a" providerId="AD" clId="Web-{30FBA3C7-9EF2-89CA-876B-9331B697CC5F}" dt="2020-03-27T13:54:50.730" v="3225"/>
          <pc:sldLayoutMkLst>
            <pc:docMk/>
            <pc:sldMasterMk cId="706496360" sldId="2147483684"/>
            <pc:sldLayoutMk cId="4122947707" sldId="2147483685"/>
          </pc:sldLayoutMkLst>
        </pc:sldLayoutChg>
        <pc:sldLayoutChg chg="add del mod replId">
          <pc:chgData name="Jane Hilliard" userId="S::jhilliard@caloncymru.powys.sch.uk::c3f6327e-2f35-4cc0-a9be-c6ee1f66883a" providerId="AD" clId="Web-{30FBA3C7-9EF2-89CA-876B-9331B697CC5F}" dt="2020-03-27T13:54:50.730" v="3225"/>
          <pc:sldLayoutMkLst>
            <pc:docMk/>
            <pc:sldMasterMk cId="706496360" sldId="2147483684"/>
            <pc:sldLayoutMk cId="375084084" sldId="2147483686"/>
          </pc:sldLayoutMkLst>
        </pc:sldLayoutChg>
        <pc:sldLayoutChg chg="add del mod replId">
          <pc:chgData name="Jane Hilliard" userId="S::jhilliard@caloncymru.powys.sch.uk::c3f6327e-2f35-4cc0-a9be-c6ee1f66883a" providerId="AD" clId="Web-{30FBA3C7-9EF2-89CA-876B-9331B697CC5F}" dt="2020-03-27T13:54:50.730" v="3225"/>
          <pc:sldLayoutMkLst>
            <pc:docMk/>
            <pc:sldMasterMk cId="706496360" sldId="2147483684"/>
            <pc:sldLayoutMk cId="2664949714" sldId="2147483687"/>
          </pc:sldLayoutMkLst>
        </pc:sldLayoutChg>
        <pc:sldLayoutChg chg="add del mod replId">
          <pc:chgData name="Jane Hilliard" userId="S::jhilliard@caloncymru.powys.sch.uk::c3f6327e-2f35-4cc0-a9be-c6ee1f66883a" providerId="AD" clId="Web-{30FBA3C7-9EF2-89CA-876B-9331B697CC5F}" dt="2020-03-27T13:54:50.730" v="3225"/>
          <pc:sldLayoutMkLst>
            <pc:docMk/>
            <pc:sldMasterMk cId="706496360" sldId="2147483684"/>
            <pc:sldLayoutMk cId="3789782766" sldId="2147483688"/>
          </pc:sldLayoutMkLst>
        </pc:sldLayoutChg>
        <pc:sldLayoutChg chg="add del mod replId">
          <pc:chgData name="Jane Hilliard" userId="S::jhilliard@caloncymru.powys.sch.uk::c3f6327e-2f35-4cc0-a9be-c6ee1f66883a" providerId="AD" clId="Web-{30FBA3C7-9EF2-89CA-876B-9331B697CC5F}" dt="2020-03-27T13:54:50.730" v="3225"/>
          <pc:sldLayoutMkLst>
            <pc:docMk/>
            <pc:sldMasterMk cId="706496360" sldId="2147483684"/>
            <pc:sldLayoutMk cId="667966124" sldId="2147483689"/>
          </pc:sldLayoutMkLst>
        </pc:sldLayoutChg>
        <pc:sldLayoutChg chg="add del mod replId">
          <pc:chgData name="Jane Hilliard" userId="S::jhilliard@caloncymru.powys.sch.uk::c3f6327e-2f35-4cc0-a9be-c6ee1f66883a" providerId="AD" clId="Web-{30FBA3C7-9EF2-89CA-876B-9331B697CC5F}" dt="2020-03-27T13:54:50.730" v="3225"/>
          <pc:sldLayoutMkLst>
            <pc:docMk/>
            <pc:sldMasterMk cId="706496360" sldId="2147483684"/>
            <pc:sldLayoutMk cId="3980098683" sldId="2147483690"/>
          </pc:sldLayoutMkLst>
        </pc:sldLayoutChg>
        <pc:sldLayoutChg chg="add del mod replId">
          <pc:chgData name="Jane Hilliard" userId="S::jhilliard@caloncymru.powys.sch.uk::c3f6327e-2f35-4cc0-a9be-c6ee1f66883a" providerId="AD" clId="Web-{30FBA3C7-9EF2-89CA-876B-9331B697CC5F}" dt="2020-03-27T13:54:50.730" v="3225"/>
          <pc:sldLayoutMkLst>
            <pc:docMk/>
            <pc:sldMasterMk cId="706496360" sldId="2147483684"/>
            <pc:sldLayoutMk cId="885736923" sldId="2147483691"/>
          </pc:sldLayoutMkLst>
        </pc:sldLayoutChg>
        <pc:sldLayoutChg chg="add del mod replId">
          <pc:chgData name="Jane Hilliard" userId="S::jhilliard@caloncymru.powys.sch.uk::c3f6327e-2f35-4cc0-a9be-c6ee1f66883a" providerId="AD" clId="Web-{30FBA3C7-9EF2-89CA-876B-9331B697CC5F}" dt="2020-03-27T13:54:50.730" v="3225"/>
          <pc:sldLayoutMkLst>
            <pc:docMk/>
            <pc:sldMasterMk cId="706496360" sldId="2147483684"/>
            <pc:sldLayoutMk cId="2298198306" sldId="2147483692"/>
          </pc:sldLayoutMkLst>
        </pc:sldLayoutChg>
        <pc:sldLayoutChg chg="add del mod replId">
          <pc:chgData name="Jane Hilliard" userId="S::jhilliard@caloncymru.powys.sch.uk::c3f6327e-2f35-4cc0-a9be-c6ee1f66883a" providerId="AD" clId="Web-{30FBA3C7-9EF2-89CA-876B-9331B697CC5F}" dt="2020-03-27T13:54:50.730" v="3225"/>
          <pc:sldLayoutMkLst>
            <pc:docMk/>
            <pc:sldMasterMk cId="706496360" sldId="2147483684"/>
            <pc:sldLayoutMk cId="1264988827" sldId="2147483693"/>
          </pc:sldLayoutMkLst>
        </pc:sldLayoutChg>
        <pc:sldLayoutChg chg="add del mod replId">
          <pc:chgData name="Jane Hilliard" userId="S::jhilliard@caloncymru.powys.sch.uk::c3f6327e-2f35-4cc0-a9be-c6ee1f66883a" providerId="AD" clId="Web-{30FBA3C7-9EF2-89CA-876B-9331B697CC5F}" dt="2020-03-27T13:54:50.730" v="3225"/>
          <pc:sldLayoutMkLst>
            <pc:docMk/>
            <pc:sldMasterMk cId="706496360" sldId="2147483684"/>
            <pc:sldLayoutMk cId="3174225707" sldId="2147483694"/>
          </pc:sldLayoutMkLst>
        </pc:sldLayoutChg>
        <pc:sldLayoutChg chg="add del mod replId">
          <pc:chgData name="Jane Hilliard" userId="S::jhilliard@caloncymru.powys.sch.uk::c3f6327e-2f35-4cc0-a9be-c6ee1f66883a" providerId="AD" clId="Web-{30FBA3C7-9EF2-89CA-876B-9331B697CC5F}" dt="2020-03-27T13:54:50.730" v="3225"/>
          <pc:sldLayoutMkLst>
            <pc:docMk/>
            <pc:sldMasterMk cId="706496360" sldId="2147483684"/>
            <pc:sldLayoutMk cId="4035585945" sldId="2147483695"/>
          </pc:sldLayoutMkLst>
        </pc:sldLayoutChg>
      </pc:sldMasterChg>
      <pc:sldMasterChg chg="add del addSldLayout delSldLayout modSldLayout">
        <pc:chgData name="Jane Hilliard" userId="S::jhilliard@caloncymru.powys.sch.uk::c3f6327e-2f35-4cc0-a9be-c6ee1f66883a" providerId="AD" clId="Web-{30FBA3C7-9EF2-89CA-876B-9331B697CC5F}" dt="2020-03-27T13:55:06.168" v="3226"/>
        <pc:sldMasterMkLst>
          <pc:docMk/>
          <pc:sldMasterMk cId="3589070485" sldId="2147483696"/>
        </pc:sldMasterMkLst>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3203259309" sldId="2147483697"/>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1477271016" sldId="2147483698"/>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1899270087" sldId="2147483699"/>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1326778090" sldId="2147483700"/>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2249519274" sldId="2147483701"/>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2327087382" sldId="2147483702"/>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1276780080" sldId="2147483703"/>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2878230045" sldId="2147483704"/>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1383815099" sldId="2147483705"/>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1909145350" sldId="2147483706"/>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1455954837" sldId="2147483707"/>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1244813203" sldId="2147483708"/>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3363928346" sldId="2147483709"/>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2806436683" sldId="2147483710"/>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1844791926" sldId="2147483711"/>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1444461579" sldId="2147483712"/>
          </pc:sldLayoutMkLst>
        </pc:sldLayoutChg>
        <pc:sldLayoutChg chg="add del mod replId">
          <pc:chgData name="Jane Hilliard" userId="S::jhilliard@caloncymru.powys.sch.uk::c3f6327e-2f35-4cc0-a9be-c6ee1f66883a" providerId="AD" clId="Web-{30FBA3C7-9EF2-89CA-876B-9331B697CC5F}" dt="2020-03-27T13:55:06.168" v="3226"/>
          <pc:sldLayoutMkLst>
            <pc:docMk/>
            <pc:sldMasterMk cId="3589070485" sldId="2147483696"/>
            <pc:sldLayoutMk cId="697613416" sldId="2147483713"/>
          </pc:sldLayoutMkLst>
        </pc:sldLayoutChg>
      </pc:sldMasterChg>
      <pc:sldMasterChg chg="add del addSldLayout delSldLayout modSldLayout">
        <pc:chgData name="Jane Hilliard" userId="S::jhilliard@caloncymru.powys.sch.uk::c3f6327e-2f35-4cc0-a9be-c6ee1f66883a" providerId="AD" clId="Web-{30FBA3C7-9EF2-89CA-876B-9331B697CC5F}" dt="2020-03-27T13:55:12.824" v="3227"/>
        <pc:sldMasterMkLst>
          <pc:docMk/>
          <pc:sldMasterMk cId="2790096748" sldId="2147483714"/>
        </pc:sldMasterMkLst>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2107440925" sldId="2147483715"/>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3192653986" sldId="2147483716"/>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1114304468" sldId="2147483717"/>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894224194" sldId="2147483718"/>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2321797572" sldId="2147483719"/>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3509900256" sldId="2147483720"/>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1882092831" sldId="2147483721"/>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96454182" sldId="2147483722"/>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4285642504" sldId="2147483723"/>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1699466025" sldId="2147483724"/>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1931287773" sldId="2147483725"/>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1307064702" sldId="2147483726"/>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3907923822" sldId="2147483727"/>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2270426033" sldId="2147483728"/>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537010684" sldId="2147483729"/>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365512039" sldId="2147483730"/>
          </pc:sldLayoutMkLst>
        </pc:sldLayoutChg>
        <pc:sldLayoutChg chg="add del mod replId">
          <pc:chgData name="Jane Hilliard" userId="S::jhilliard@caloncymru.powys.sch.uk::c3f6327e-2f35-4cc0-a9be-c6ee1f66883a" providerId="AD" clId="Web-{30FBA3C7-9EF2-89CA-876B-9331B697CC5F}" dt="2020-03-27T13:55:12.824" v="3227"/>
          <pc:sldLayoutMkLst>
            <pc:docMk/>
            <pc:sldMasterMk cId="2790096748" sldId="2147483714"/>
            <pc:sldLayoutMk cId="930043857" sldId="2147483731"/>
          </pc:sldLayoutMkLst>
        </pc:sldLayoutChg>
      </pc:sldMasterChg>
      <pc:sldMasterChg chg="add del addSldLayout delSldLayout modSldLayout">
        <pc:chgData name="Jane Hilliard" userId="S::jhilliard@caloncymru.powys.sch.uk::c3f6327e-2f35-4cc0-a9be-c6ee1f66883a" providerId="AD" clId="Web-{30FBA3C7-9EF2-89CA-876B-9331B697CC5F}" dt="2020-03-27T13:55:17.652" v="3228"/>
        <pc:sldMasterMkLst>
          <pc:docMk/>
          <pc:sldMasterMk cId="2551647572" sldId="2147483732"/>
        </pc:sldMasterMkLst>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1499462584" sldId="2147483733"/>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3762864656" sldId="2147483734"/>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1599065183" sldId="2147483735"/>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3535641866" sldId="2147483736"/>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2255493276" sldId="2147483737"/>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1827711052" sldId="2147483738"/>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1225674436" sldId="2147483739"/>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3467180066" sldId="2147483740"/>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760217981" sldId="2147483741"/>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3115607707" sldId="2147483742"/>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2761437561" sldId="2147483743"/>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603359119" sldId="2147483744"/>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4037691456" sldId="2147483745"/>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1127394272" sldId="2147483746"/>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2047141095" sldId="2147483747"/>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3473332688" sldId="2147483748"/>
          </pc:sldLayoutMkLst>
        </pc:sldLayoutChg>
        <pc:sldLayoutChg chg="add del mod replId">
          <pc:chgData name="Jane Hilliard" userId="S::jhilliard@caloncymru.powys.sch.uk::c3f6327e-2f35-4cc0-a9be-c6ee1f66883a" providerId="AD" clId="Web-{30FBA3C7-9EF2-89CA-876B-9331B697CC5F}" dt="2020-03-27T13:55:17.652" v="3228"/>
          <pc:sldLayoutMkLst>
            <pc:docMk/>
            <pc:sldMasterMk cId="2551647572" sldId="2147483732"/>
            <pc:sldLayoutMk cId="4233413319" sldId="2147483749"/>
          </pc:sldLayoutMkLst>
        </pc:sldLayoutChg>
      </pc:sldMasterChg>
      <pc:sldMasterChg chg="add addSldLayout modSldLayout">
        <pc:chgData name="Jane Hilliard" userId="S::jhilliard@caloncymru.powys.sch.uk::c3f6327e-2f35-4cc0-a9be-c6ee1f66883a" providerId="AD" clId="Web-{30FBA3C7-9EF2-89CA-876B-9331B697CC5F}" dt="2020-03-27T13:55:17.652" v="3228"/>
        <pc:sldMasterMkLst>
          <pc:docMk/>
          <pc:sldMasterMk cId="778061745" sldId="2147483750"/>
        </pc:sldMasterMkLst>
        <pc:sldLayoutChg chg="add mod replId">
          <pc:chgData name="Jane Hilliard" userId="S::jhilliard@caloncymru.powys.sch.uk::c3f6327e-2f35-4cc0-a9be-c6ee1f66883a" providerId="AD" clId="Web-{30FBA3C7-9EF2-89CA-876B-9331B697CC5F}" dt="2020-03-27T13:55:17.652" v="3228"/>
          <pc:sldLayoutMkLst>
            <pc:docMk/>
            <pc:sldMasterMk cId="778061745" sldId="2147483750"/>
            <pc:sldLayoutMk cId="1101906263" sldId="2147483751"/>
          </pc:sldLayoutMkLst>
        </pc:sldLayoutChg>
        <pc:sldLayoutChg chg="add mod replId">
          <pc:chgData name="Jane Hilliard" userId="S::jhilliard@caloncymru.powys.sch.uk::c3f6327e-2f35-4cc0-a9be-c6ee1f66883a" providerId="AD" clId="Web-{30FBA3C7-9EF2-89CA-876B-9331B697CC5F}" dt="2020-03-27T13:55:17.652" v="3228"/>
          <pc:sldLayoutMkLst>
            <pc:docMk/>
            <pc:sldMasterMk cId="778061745" sldId="2147483750"/>
            <pc:sldLayoutMk cId="2661071459" sldId="2147483752"/>
          </pc:sldLayoutMkLst>
        </pc:sldLayoutChg>
        <pc:sldLayoutChg chg="add mod replId">
          <pc:chgData name="Jane Hilliard" userId="S::jhilliard@caloncymru.powys.sch.uk::c3f6327e-2f35-4cc0-a9be-c6ee1f66883a" providerId="AD" clId="Web-{30FBA3C7-9EF2-89CA-876B-9331B697CC5F}" dt="2020-03-27T13:55:17.652" v="3228"/>
          <pc:sldLayoutMkLst>
            <pc:docMk/>
            <pc:sldMasterMk cId="778061745" sldId="2147483750"/>
            <pc:sldLayoutMk cId="1780691698" sldId="2147483753"/>
          </pc:sldLayoutMkLst>
        </pc:sldLayoutChg>
        <pc:sldLayoutChg chg="add mod replId">
          <pc:chgData name="Jane Hilliard" userId="S::jhilliard@caloncymru.powys.sch.uk::c3f6327e-2f35-4cc0-a9be-c6ee1f66883a" providerId="AD" clId="Web-{30FBA3C7-9EF2-89CA-876B-9331B697CC5F}" dt="2020-03-27T13:55:17.652" v="3228"/>
          <pc:sldLayoutMkLst>
            <pc:docMk/>
            <pc:sldMasterMk cId="778061745" sldId="2147483750"/>
            <pc:sldLayoutMk cId="2205885151" sldId="2147483754"/>
          </pc:sldLayoutMkLst>
        </pc:sldLayoutChg>
        <pc:sldLayoutChg chg="add mod replId">
          <pc:chgData name="Jane Hilliard" userId="S::jhilliard@caloncymru.powys.sch.uk::c3f6327e-2f35-4cc0-a9be-c6ee1f66883a" providerId="AD" clId="Web-{30FBA3C7-9EF2-89CA-876B-9331B697CC5F}" dt="2020-03-27T13:55:17.652" v="3228"/>
          <pc:sldLayoutMkLst>
            <pc:docMk/>
            <pc:sldMasterMk cId="778061745" sldId="2147483750"/>
            <pc:sldLayoutMk cId="425096694" sldId="2147483755"/>
          </pc:sldLayoutMkLst>
        </pc:sldLayoutChg>
        <pc:sldLayoutChg chg="add mod replId">
          <pc:chgData name="Jane Hilliard" userId="S::jhilliard@caloncymru.powys.sch.uk::c3f6327e-2f35-4cc0-a9be-c6ee1f66883a" providerId="AD" clId="Web-{30FBA3C7-9EF2-89CA-876B-9331B697CC5F}" dt="2020-03-27T13:55:17.652" v="3228"/>
          <pc:sldLayoutMkLst>
            <pc:docMk/>
            <pc:sldMasterMk cId="778061745" sldId="2147483750"/>
            <pc:sldLayoutMk cId="2267529542" sldId="2147483756"/>
          </pc:sldLayoutMkLst>
        </pc:sldLayoutChg>
        <pc:sldLayoutChg chg="add mod replId">
          <pc:chgData name="Jane Hilliard" userId="S::jhilliard@caloncymru.powys.sch.uk::c3f6327e-2f35-4cc0-a9be-c6ee1f66883a" providerId="AD" clId="Web-{30FBA3C7-9EF2-89CA-876B-9331B697CC5F}" dt="2020-03-27T13:55:17.652" v="3228"/>
          <pc:sldLayoutMkLst>
            <pc:docMk/>
            <pc:sldMasterMk cId="778061745" sldId="2147483750"/>
            <pc:sldLayoutMk cId="3470257224" sldId="2147483757"/>
          </pc:sldLayoutMkLst>
        </pc:sldLayoutChg>
        <pc:sldLayoutChg chg="add mod replId">
          <pc:chgData name="Jane Hilliard" userId="S::jhilliard@caloncymru.powys.sch.uk::c3f6327e-2f35-4cc0-a9be-c6ee1f66883a" providerId="AD" clId="Web-{30FBA3C7-9EF2-89CA-876B-9331B697CC5F}" dt="2020-03-27T13:55:17.652" v="3228"/>
          <pc:sldLayoutMkLst>
            <pc:docMk/>
            <pc:sldMasterMk cId="778061745" sldId="2147483750"/>
            <pc:sldLayoutMk cId="3806945145" sldId="2147483758"/>
          </pc:sldLayoutMkLst>
        </pc:sldLayoutChg>
        <pc:sldLayoutChg chg="add mod replId">
          <pc:chgData name="Jane Hilliard" userId="S::jhilliard@caloncymru.powys.sch.uk::c3f6327e-2f35-4cc0-a9be-c6ee1f66883a" providerId="AD" clId="Web-{30FBA3C7-9EF2-89CA-876B-9331B697CC5F}" dt="2020-03-27T13:55:17.652" v="3228"/>
          <pc:sldLayoutMkLst>
            <pc:docMk/>
            <pc:sldMasterMk cId="778061745" sldId="2147483750"/>
            <pc:sldLayoutMk cId="2582291843" sldId="2147483759"/>
          </pc:sldLayoutMkLst>
        </pc:sldLayoutChg>
        <pc:sldLayoutChg chg="add mod replId">
          <pc:chgData name="Jane Hilliard" userId="S::jhilliard@caloncymru.powys.sch.uk::c3f6327e-2f35-4cc0-a9be-c6ee1f66883a" providerId="AD" clId="Web-{30FBA3C7-9EF2-89CA-876B-9331B697CC5F}" dt="2020-03-27T13:55:17.652" v="3228"/>
          <pc:sldLayoutMkLst>
            <pc:docMk/>
            <pc:sldMasterMk cId="778061745" sldId="2147483750"/>
            <pc:sldLayoutMk cId="2343917877" sldId="2147483760"/>
          </pc:sldLayoutMkLst>
        </pc:sldLayoutChg>
        <pc:sldLayoutChg chg="add mod replId">
          <pc:chgData name="Jane Hilliard" userId="S::jhilliard@caloncymru.powys.sch.uk::c3f6327e-2f35-4cc0-a9be-c6ee1f66883a" providerId="AD" clId="Web-{30FBA3C7-9EF2-89CA-876B-9331B697CC5F}" dt="2020-03-27T13:55:17.652" v="3228"/>
          <pc:sldLayoutMkLst>
            <pc:docMk/>
            <pc:sldMasterMk cId="778061745" sldId="2147483750"/>
            <pc:sldLayoutMk cId="2662389213" sldId="2147483761"/>
          </pc:sldLayoutMkLst>
        </pc:sldLayoutChg>
      </pc:sldMasterChg>
    </pc:docChg>
  </pc:docChgLst>
  <pc:docChgLst>
    <pc:chgData name="Jane Hilliard" userId="S::jhilliard@caloncymru.powys.sch.uk::c3f6327e-2f35-4cc0-a9be-c6ee1f66883a" providerId="AD" clId="Web-{7D3D6FF0-682E-6771-4DB3-01471DFD7B1A}"/>
    <pc:docChg chg="modSld">
      <pc:chgData name="Jane Hilliard" userId="S::jhilliard@caloncymru.powys.sch.uk::c3f6327e-2f35-4cc0-a9be-c6ee1f66883a" providerId="AD" clId="Web-{7D3D6FF0-682E-6771-4DB3-01471DFD7B1A}" dt="2020-03-27T11:18:37.425" v="1" actId="1076"/>
      <pc:docMkLst>
        <pc:docMk/>
      </pc:docMkLst>
      <pc:sldChg chg="modSp">
        <pc:chgData name="Jane Hilliard" userId="S::jhilliard@caloncymru.powys.sch.uk::c3f6327e-2f35-4cc0-a9be-c6ee1f66883a" providerId="AD" clId="Web-{7D3D6FF0-682E-6771-4DB3-01471DFD7B1A}" dt="2020-03-27T11:18:37.425" v="1" actId="1076"/>
        <pc:sldMkLst>
          <pc:docMk/>
          <pc:sldMk cId="3126622123" sldId="282"/>
        </pc:sldMkLst>
        <pc:picChg chg="mod">
          <ac:chgData name="Jane Hilliard" userId="S::jhilliard@caloncymru.powys.sch.uk::c3f6327e-2f35-4cc0-a9be-c6ee1f66883a" providerId="AD" clId="Web-{7D3D6FF0-682E-6771-4DB3-01471DFD7B1A}" dt="2020-03-27T11:18:37.425" v="1" actId="1076"/>
          <ac:picMkLst>
            <pc:docMk/>
            <pc:sldMk cId="3126622123" sldId="282"/>
            <ac:picMk id="7" creationId="{F21AB405-99CD-4802-966A-0064BBCB0191}"/>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B96675-F9A7-4577-8EBB-B9847F5AFC47}"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97DE90A1-09F0-483A-9E34-66B141D578B6}">
      <dgm:prSet/>
      <dgm:spPr/>
      <dgm:t>
        <a:bodyPr/>
        <a:lstStyle/>
        <a:p>
          <a:r>
            <a:rPr lang="en-US"/>
            <a:t>Keep in touch digitally</a:t>
          </a:r>
        </a:p>
      </dgm:t>
    </dgm:pt>
    <dgm:pt modelId="{941481F8-A5D7-42F2-906E-EF32A664468F}" type="parTrans" cxnId="{F044E69B-26EA-4E8F-9893-3A8E6633BD1D}">
      <dgm:prSet/>
      <dgm:spPr/>
      <dgm:t>
        <a:bodyPr/>
        <a:lstStyle/>
        <a:p>
          <a:endParaRPr lang="en-US"/>
        </a:p>
      </dgm:t>
    </dgm:pt>
    <dgm:pt modelId="{30EC159A-6060-4872-85A4-64956FDBAD18}" type="sibTrans" cxnId="{F044E69B-26EA-4E8F-9893-3A8E6633BD1D}">
      <dgm:prSet/>
      <dgm:spPr/>
      <dgm:t>
        <a:bodyPr/>
        <a:lstStyle/>
        <a:p>
          <a:endParaRPr lang="en-US"/>
        </a:p>
      </dgm:t>
    </dgm:pt>
    <dgm:pt modelId="{EA9C0BC3-D74D-4653-A4AE-2CCAC9F6C4F8}">
      <dgm:prSet/>
      <dgm:spPr/>
      <dgm:t>
        <a:bodyPr/>
        <a:lstStyle/>
        <a:p>
          <a:r>
            <a:rPr lang="en-US"/>
            <a:t>Make plans to video chat with people or groups you’d normally see in person.</a:t>
          </a:r>
        </a:p>
      </dgm:t>
    </dgm:pt>
    <dgm:pt modelId="{6B3C5996-3894-4C67-9623-3BF955A83A15}" type="parTrans" cxnId="{2AF254F4-256E-4D96-BD7B-98BBC9730384}">
      <dgm:prSet/>
      <dgm:spPr/>
      <dgm:t>
        <a:bodyPr/>
        <a:lstStyle/>
        <a:p>
          <a:endParaRPr lang="en-US"/>
        </a:p>
      </dgm:t>
    </dgm:pt>
    <dgm:pt modelId="{3E4ADABC-FE34-4A92-AEB7-563CB3123A2D}" type="sibTrans" cxnId="{2AF254F4-256E-4D96-BD7B-98BBC9730384}">
      <dgm:prSet/>
      <dgm:spPr/>
      <dgm:t>
        <a:bodyPr/>
        <a:lstStyle/>
        <a:p>
          <a:endParaRPr lang="en-US"/>
        </a:p>
      </dgm:t>
    </dgm:pt>
    <dgm:pt modelId="{7117C2C2-9E21-4D16-9DBA-5E0520C15B32}">
      <dgm:prSet/>
      <dgm:spPr/>
      <dgm:t>
        <a:bodyPr/>
        <a:lstStyle/>
        <a:p>
          <a:r>
            <a:rPr lang="en-US"/>
            <a:t>You can also arrange phone calls or send instant messages or texts.</a:t>
          </a:r>
        </a:p>
      </dgm:t>
    </dgm:pt>
    <dgm:pt modelId="{5593CCC2-EC90-4A7B-93A5-7AE55B2F5825}" type="parTrans" cxnId="{05B703DB-1E71-450E-9499-D18DCF59CAFF}">
      <dgm:prSet/>
      <dgm:spPr/>
      <dgm:t>
        <a:bodyPr/>
        <a:lstStyle/>
        <a:p>
          <a:endParaRPr lang="en-US"/>
        </a:p>
      </dgm:t>
    </dgm:pt>
    <dgm:pt modelId="{29D532D5-F3AE-4832-B6A8-34FE02B4AB47}" type="sibTrans" cxnId="{05B703DB-1E71-450E-9499-D18DCF59CAFF}">
      <dgm:prSet/>
      <dgm:spPr/>
      <dgm:t>
        <a:bodyPr/>
        <a:lstStyle/>
        <a:p>
          <a:endParaRPr lang="en-US"/>
        </a:p>
      </dgm:t>
    </dgm:pt>
    <dgm:pt modelId="{1283B904-E13F-4363-A91C-81AFDF71DA44}">
      <dgm:prSet/>
      <dgm:spPr/>
      <dgm:t>
        <a:bodyPr/>
        <a:lstStyle/>
        <a:p>
          <a:r>
            <a:rPr lang="en-US"/>
            <a:t>If you’re worried that you might run out of stuff to talk about, make a plan with someone to watch a show or read a book separately so that you can discuss it when you contact each other. </a:t>
          </a:r>
        </a:p>
      </dgm:t>
    </dgm:pt>
    <dgm:pt modelId="{A4311569-F52E-42B7-84CF-EBDEBF724E47}" type="parTrans" cxnId="{7EAB01D9-1F56-4524-8165-2E5A007E0C3A}">
      <dgm:prSet/>
      <dgm:spPr/>
      <dgm:t>
        <a:bodyPr/>
        <a:lstStyle/>
        <a:p>
          <a:endParaRPr lang="en-US"/>
        </a:p>
      </dgm:t>
    </dgm:pt>
    <dgm:pt modelId="{5A0ED657-FB2B-4EDD-8804-45080801139D}" type="sibTrans" cxnId="{7EAB01D9-1F56-4524-8165-2E5A007E0C3A}">
      <dgm:prSet/>
      <dgm:spPr/>
      <dgm:t>
        <a:bodyPr/>
        <a:lstStyle/>
        <a:p>
          <a:endParaRPr lang="en-US"/>
        </a:p>
      </dgm:t>
    </dgm:pt>
    <dgm:pt modelId="{5AD459DB-DB93-49FC-9623-07459D365B0A}">
      <dgm:prSet/>
      <dgm:spPr/>
      <dgm:t>
        <a:bodyPr/>
        <a:lstStyle/>
        <a:p>
          <a:r>
            <a:rPr lang="en-US"/>
            <a:t>Think of other ways to keep in contact with people while meeting in person is not possible. For example, you could check your phone numbers are up to date, or that you have current email addresses for friends you've not seen for a while. </a:t>
          </a:r>
        </a:p>
      </dgm:t>
    </dgm:pt>
    <dgm:pt modelId="{9B3ECFE8-9BEF-4B6A-8226-45230CBBAC74}" type="parTrans" cxnId="{FC7A80E3-CE80-4933-B96C-6EBC4BED696C}">
      <dgm:prSet/>
      <dgm:spPr/>
      <dgm:t>
        <a:bodyPr/>
        <a:lstStyle/>
        <a:p>
          <a:endParaRPr lang="en-US"/>
        </a:p>
      </dgm:t>
    </dgm:pt>
    <dgm:pt modelId="{238990FB-DD42-426D-8809-F49AA64B7F5C}" type="sibTrans" cxnId="{FC7A80E3-CE80-4933-B96C-6EBC4BED696C}">
      <dgm:prSet/>
      <dgm:spPr/>
      <dgm:t>
        <a:bodyPr/>
        <a:lstStyle/>
        <a:p>
          <a:endParaRPr lang="en-US"/>
        </a:p>
      </dgm:t>
    </dgm:pt>
    <dgm:pt modelId="{08AAF77A-30FA-4539-8925-41DB66597A66}" type="pres">
      <dgm:prSet presAssocID="{36B96675-F9A7-4577-8EBB-B9847F5AFC47}" presName="root" presStyleCnt="0">
        <dgm:presLayoutVars>
          <dgm:dir/>
          <dgm:resizeHandles val="exact"/>
        </dgm:presLayoutVars>
      </dgm:prSet>
      <dgm:spPr/>
    </dgm:pt>
    <dgm:pt modelId="{31A9C1BA-E8A9-4CCE-8D04-960CE20CED9D}" type="pres">
      <dgm:prSet presAssocID="{97DE90A1-09F0-483A-9E34-66B141D578B6}" presName="compNode" presStyleCnt="0"/>
      <dgm:spPr/>
    </dgm:pt>
    <dgm:pt modelId="{6676FD45-D4F1-4B38-923C-84DCD41EC686}" type="pres">
      <dgm:prSet presAssocID="{97DE90A1-09F0-483A-9E34-66B141D578B6}" presName="bgRect" presStyleLbl="bgShp" presStyleIdx="0" presStyleCnt="5"/>
      <dgm:spPr/>
    </dgm:pt>
    <dgm:pt modelId="{90C2C38E-7BC5-41E2-9C48-4157920831BE}" type="pres">
      <dgm:prSet presAssocID="{97DE90A1-09F0-483A-9E34-66B141D578B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5A64F52F-D6B3-4085-8CF4-74D7860DF8E8}" type="pres">
      <dgm:prSet presAssocID="{97DE90A1-09F0-483A-9E34-66B141D578B6}" presName="spaceRect" presStyleCnt="0"/>
      <dgm:spPr/>
    </dgm:pt>
    <dgm:pt modelId="{EE40A755-811C-45F5-90D9-12146572FE44}" type="pres">
      <dgm:prSet presAssocID="{97DE90A1-09F0-483A-9E34-66B141D578B6}" presName="parTx" presStyleLbl="revTx" presStyleIdx="0" presStyleCnt="5">
        <dgm:presLayoutVars>
          <dgm:chMax val="0"/>
          <dgm:chPref val="0"/>
        </dgm:presLayoutVars>
      </dgm:prSet>
      <dgm:spPr/>
    </dgm:pt>
    <dgm:pt modelId="{BEEC6724-E818-4277-8B1C-0B490394D33D}" type="pres">
      <dgm:prSet presAssocID="{30EC159A-6060-4872-85A4-64956FDBAD18}" presName="sibTrans" presStyleCnt="0"/>
      <dgm:spPr/>
    </dgm:pt>
    <dgm:pt modelId="{DCD23184-4064-4BD6-AEFA-7E63F28EF797}" type="pres">
      <dgm:prSet presAssocID="{EA9C0BC3-D74D-4653-A4AE-2CCAC9F6C4F8}" presName="compNode" presStyleCnt="0"/>
      <dgm:spPr/>
    </dgm:pt>
    <dgm:pt modelId="{22C7117F-8CF2-4A5D-B1AB-4D82B8AB142D}" type="pres">
      <dgm:prSet presAssocID="{EA9C0BC3-D74D-4653-A4AE-2CCAC9F6C4F8}" presName="bgRect" presStyleLbl="bgShp" presStyleIdx="1" presStyleCnt="5"/>
      <dgm:spPr/>
    </dgm:pt>
    <dgm:pt modelId="{930F66EA-F398-4B18-B65A-7DB03A3F51F8}" type="pres">
      <dgm:prSet presAssocID="{EA9C0BC3-D74D-4653-A4AE-2CCAC9F6C4F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ard Room"/>
        </a:ext>
      </dgm:extLst>
    </dgm:pt>
    <dgm:pt modelId="{D8FD39F2-EB85-4778-9CBE-83A50B165238}" type="pres">
      <dgm:prSet presAssocID="{EA9C0BC3-D74D-4653-A4AE-2CCAC9F6C4F8}" presName="spaceRect" presStyleCnt="0"/>
      <dgm:spPr/>
    </dgm:pt>
    <dgm:pt modelId="{A39A83CE-E154-48E9-A666-ABF7F80B0215}" type="pres">
      <dgm:prSet presAssocID="{EA9C0BC3-D74D-4653-A4AE-2CCAC9F6C4F8}" presName="parTx" presStyleLbl="revTx" presStyleIdx="1" presStyleCnt="5">
        <dgm:presLayoutVars>
          <dgm:chMax val="0"/>
          <dgm:chPref val="0"/>
        </dgm:presLayoutVars>
      </dgm:prSet>
      <dgm:spPr/>
    </dgm:pt>
    <dgm:pt modelId="{4494F8F7-34D1-42B4-ACC9-E53304B6EBD6}" type="pres">
      <dgm:prSet presAssocID="{3E4ADABC-FE34-4A92-AEB7-563CB3123A2D}" presName="sibTrans" presStyleCnt="0"/>
      <dgm:spPr/>
    </dgm:pt>
    <dgm:pt modelId="{0D855ADB-652C-48EC-857F-16724CC4AB34}" type="pres">
      <dgm:prSet presAssocID="{7117C2C2-9E21-4D16-9DBA-5E0520C15B32}" presName="compNode" presStyleCnt="0"/>
      <dgm:spPr/>
    </dgm:pt>
    <dgm:pt modelId="{53F371F7-92C9-4822-9F07-4AA432EA1EC5}" type="pres">
      <dgm:prSet presAssocID="{7117C2C2-9E21-4D16-9DBA-5E0520C15B32}" presName="bgRect" presStyleLbl="bgShp" presStyleIdx="2" presStyleCnt="5"/>
      <dgm:spPr/>
    </dgm:pt>
    <dgm:pt modelId="{EC190ADC-CE36-49C3-B2F5-EDD73E04B956}" type="pres">
      <dgm:prSet presAssocID="{7117C2C2-9E21-4D16-9DBA-5E0520C15B3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aker Phone"/>
        </a:ext>
      </dgm:extLst>
    </dgm:pt>
    <dgm:pt modelId="{810E1C0A-970D-44AC-BE1E-2C8C397D6C00}" type="pres">
      <dgm:prSet presAssocID="{7117C2C2-9E21-4D16-9DBA-5E0520C15B32}" presName="spaceRect" presStyleCnt="0"/>
      <dgm:spPr/>
    </dgm:pt>
    <dgm:pt modelId="{B0172709-C780-424B-9307-B02781D11F84}" type="pres">
      <dgm:prSet presAssocID="{7117C2C2-9E21-4D16-9DBA-5E0520C15B32}" presName="parTx" presStyleLbl="revTx" presStyleIdx="2" presStyleCnt="5">
        <dgm:presLayoutVars>
          <dgm:chMax val="0"/>
          <dgm:chPref val="0"/>
        </dgm:presLayoutVars>
      </dgm:prSet>
      <dgm:spPr/>
    </dgm:pt>
    <dgm:pt modelId="{1C9F8385-3D11-4A27-900A-0E7A2F7EBC0B}" type="pres">
      <dgm:prSet presAssocID="{29D532D5-F3AE-4832-B6A8-34FE02B4AB47}" presName="sibTrans" presStyleCnt="0"/>
      <dgm:spPr/>
    </dgm:pt>
    <dgm:pt modelId="{9128E947-2CC1-4393-A99A-59B974326823}" type="pres">
      <dgm:prSet presAssocID="{1283B904-E13F-4363-A91C-81AFDF71DA44}" presName="compNode" presStyleCnt="0"/>
      <dgm:spPr/>
    </dgm:pt>
    <dgm:pt modelId="{06421127-A8F8-4256-B2A2-7DA793A54430}" type="pres">
      <dgm:prSet presAssocID="{1283B904-E13F-4363-A91C-81AFDF71DA44}" presName="bgRect" presStyleLbl="bgShp" presStyleIdx="3" presStyleCnt="5"/>
      <dgm:spPr/>
    </dgm:pt>
    <dgm:pt modelId="{A9A49A90-9167-403A-BE37-36AC7BBDFA5B}" type="pres">
      <dgm:prSet presAssocID="{1283B904-E13F-4363-A91C-81AFDF71DA4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Bubble"/>
        </a:ext>
      </dgm:extLst>
    </dgm:pt>
    <dgm:pt modelId="{ED6A1F94-C26D-416D-83AF-C51E9B9673BD}" type="pres">
      <dgm:prSet presAssocID="{1283B904-E13F-4363-A91C-81AFDF71DA44}" presName="spaceRect" presStyleCnt="0"/>
      <dgm:spPr/>
    </dgm:pt>
    <dgm:pt modelId="{64A072FD-84D5-4DEE-986D-2599AFCB465B}" type="pres">
      <dgm:prSet presAssocID="{1283B904-E13F-4363-A91C-81AFDF71DA44}" presName="parTx" presStyleLbl="revTx" presStyleIdx="3" presStyleCnt="5">
        <dgm:presLayoutVars>
          <dgm:chMax val="0"/>
          <dgm:chPref val="0"/>
        </dgm:presLayoutVars>
      </dgm:prSet>
      <dgm:spPr/>
    </dgm:pt>
    <dgm:pt modelId="{A37DBAC0-87F7-41B6-9BCC-9FC1CDDE4246}" type="pres">
      <dgm:prSet presAssocID="{5A0ED657-FB2B-4EDD-8804-45080801139D}" presName="sibTrans" presStyleCnt="0"/>
      <dgm:spPr/>
    </dgm:pt>
    <dgm:pt modelId="{A552FE40-BF0A-4C25-B7E9-050B27AA4EE7}" type="pres">
      <dgm:prSet presAssocID="{5AD459DB-DB93-49FC-9623-07459D365B0A}" presName="compNode" presStyleCnt="0"/>
      <dgm:spPr/>
    </dgm:pt>
    <dgm:pt modelId="{FC816C52-A36F-43F4-B9F0-0C5E1A61C9BE}" type="pres">
      <dgm:prSet presAssocID="{5AD459DB-DB93-49FC-9623-07459D365B0A}" presName="bgRect" presStyleLbl="bgShp" presStyleIdx="4" presStyleCnt="5"/>
      <dgm:spPr/>
    </dgm:pt>
    <dgm:pt modelId="{9AB71A21-EBD1-43E7-BCD3-69F852E1F518}" type="pres">
      <dgm:prSet presAssocID="{5AD459DB-DB93-49FC-9623-07459D365B0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arget Audience"/>
        </a:ext>
      </dgm:extLst>
    </dgm:pt>
    <dgm:pt modelId="{F4391FAC-DA61-4CCA-8AE4-B354214692D4}" type="pres">
      <dgm:prSet presAssocID="{5AD459DB-DB93-49FC-9623-07459D365B0A}" presName="spaceRect" presStyleCnt="0"/>
      <dgm:spPr/>
    </dgm:pt>
    <dgm:pt modelId="{6B1AA8DA-7307-4DE4-B302-85A6E579F18C}" type="pres">
      <dgm:prSet presAssocID="{5AD459DB-DB93-49FC-9623-07459D365B0A}" presName="parTx" presStyleLbl="revTx" presStyleIdx="4" presStyleCnt="5">
        <dgm:presLayoutVars>
          <dgm:chMax val="0"/>
          <dgm:chPref val="0"/>
        </dgm:presLayoutVars>
      </dgm:prSet>
      <dgm:spPr/>
    </dgm:pt>
  </dgm:ptLst>
  <dgm:cxnLst>
    <dgm:cxn modelId="{A874B323-A814-4AF5-BBED-DF10A6F673B2}" type="presOf" srcId="{EA9C0BC3-D74D-4653-A4AE-2CCAC9F6C4F8}" destId="{A39A83CE-E154-48E9-A666-ABF7F80B0215}" srcOrd="0" destOrd="0" presId="urn:microsoft.com/office/officeart/2018/2/layout/IconVerticalSolidList"/>
    <dgm:cxn modelId="{02213832-C603-4EE4-9480-08FFF779A6D6}" type="presOf" srcId="{1283B904-E13F-4363-A91C-81AFDF71DA44}" destId="{64A072FD-84D5-4DEE-986D-2599AFCB465B}" srcOrd="0" destOrd="0" presId="urn:microsoft.com/office/officeart/2018/2/layout/IconVerticalSolidList"/>
    <dgm:cxn modelId="{9F7DC134-8E49-4E0B-8204-9D1BCB7D0CC8}" type="presOf" srcId="{7117C2C2-9E21-4D16-9DBA-5E0520C15B32}" destId="{B0172709-C780-424B-9307-B02781D11F84}" srcOrd="0" destOrd="0" presId="urn:microsoft.com/office/officeart/2018/2/layout/IconVerticalSolidList"/>
    <dgm:cxn modelId="{FDF92894-5173-449B-B20B-6E7161D569A0}" type="presOf" srcId="{97DE90A1-09F0-483A-9E34-66B141D578B6}" destId="{EE40A755-811C-45F5-90D9-12146572FE44}" srcOrd="0" destOrd="0" presId="urn:microsoft.com/office/officeart/2018/2/layout/IconVerticalSolidList"/>
    <dgm:cxn modelId="{F044E69B-26EA-4E8F-9893-3A8E6633BD1D}" srcId="{36B96675-F9A7-4577-8EBB-B9847F5AFC47}" destId="{97DE90A1-09F0-483A-9E34-66B141D578B6}" srcOrd="0" destOrd="0" parTransId="{941481F8-A5D7-42F2-906E-EF32A664468F}" sibTransId="{30EC159A-6060-4872-85A4-64956FDBAD18}"/>
    <dgm:cxn modelId="{4E0C459D-9269-4AC6-9CC7-6613F316D1A3}" type="presOf" srcId="{5AD459DB-DB93-49FC-9623-07459D365B0A}" destId="{6B1AA8DA-7307-4DE4-B302-85A6E579F18C}" srcOrd="0" destOrd="0" presId="urn:microsoft.com/office/officeart/2018/2/layout/IconVerticalSolidList"/>
    <dgm:cxn modelId="{BBB70DB4-8AA0-4FCF-9B50-58BAF6B2E78F}" type="presOf" srcId="{36B96675-F9A7-4577-8EBB-B9847F5AFC47}" destId="{08AAF77A-30FA-4539-8925-41DB66597A66}" srcOrd="0" destOrd="0" presId="urn:microsoft.com/office/officeart/2018/2/layout/IconVerticalSolidList"/>
    <dgm:cxn modelId="{7EAB01D9-1F56-4524-8165-2E5A007E0C3A}" srcId="{36B96675-F9A7-4577-8EBB-B9847F5AFC47}" destId="{1283B904-E13F-4363-A91C-81AFDF71DA44}" srcOrd="3" destOrd="0" parTransId="{A4311569-F52E-42B7-84CF-EBDEBF724E47}" sibTransId="{5A0ED657-FB2B-4EDD-8804-45080801139D}"/>
    <dgm:cxn modelId="{05B703DB-1E71-450E-9499-D18DCF59CAFF}" srcId="{36B96675-F9A7-4577-8EBB-B9847F5AFC47}" destId="{7117C2C2-9E21-4D16-9DBA-5E0520C15B32}" srcOrd="2" destOrd="0" parTransId="{5593CCC2-EC90-4A7B-93A5-7AE55B2F5825}" sibTransId="{29D532D5-F3AE-4832-B6A8-34FE02B4AB47}"/>
    <dgm:cxn modelId="{FC7A80E3-CE80-4933-B96C-6EBC4BED696C}" srcId="{36B96675-F9A7-4577-8EBB-B9847F5AFC47}" destId="{5AD459DB-DB93-49FC-9623-07459D365B0A}" srcOrd="4" destOrd="0" parTransId="{9B3ECFE8-9BEF-4B6A-8226-45230CBBAC74}" sibTransId="{238990FB-DD42-426D-8809-F49AA64B7F5C}"/>
    <dgm:cxn modelId="{2AF254F4-256E-4D96-BD7B-98BBC9730384}" srcId="{36B96675-F9A7-4577-8EBB-B9847F5AFC47}" destId="{EA9C0BC3-D74D-4653-A4AE-2CCAC9F6C4F8}" srcOrd="1" destOrd="0" parTransId="{6B3C5996-3894-4C67-9623-3BF955A83A15}" sibTransId="{3E4ADABC-FE34-4A92-AEB7-563CB3123A2D}"/>
    <dgm:cxn modelId="{B98B96E9-38EA-4F27-96CE-3607D93A75D3}" type="presParOf" srcId="{08AAF77A-30FA-4539-8925-41DB66597A66}" destId="{31A9C1BA-E8A9-4CCE-8D04-960CE20CED9D}" srcOrd="0" destOrd="0" presId="urn:microsoft.com/office/officeart/2018/2/layout/IconVerticalSolidList"/>
    <dgm:cxn modelId="{BA0B16C5-C715-47EE-BE64-749F471E9261}" type="presParOf" srcId="{31A9C1BA-E8A9-4CCE-8D04-960CE20CED9D}" destId="{6676FD45-D4F1-4B38-923C-84DCD41EC686}" srcOrd="0" destOrd="0" presId="urn:microsoft.com/office/officeart/2018/2/layout/IconVerticalSolidList"/>
    <dgm:cxn modelId="{C57F4F95-BA96-484A-90A8-E1DFE07304AE}" type="presParOf" srcId="{31A9C1BA-E8A9-4CCE-8D04-960CE20CED9D}" destId="{90C2C38E-7BC5-41E2-9C48-4157920831BE}" srcOrd="1" destOrd="0" presId="urn:microsoft.com/office/officeart/2018/2/layout/IconVerticalSolidList"/>
    <dgm:cxn modelId="{2FC80851-9934-4786-BA4B-F2448DAB2A19}" type="presParOf" srcId="{31A9C1BA-E8A9-4CCE-8D04-960CE20CED9D}" destId="{5A64F52F-D6B3-4085-8CF4-74D7860DF8E8}" srcOrd="2" destOrd="0" presId="urn:microsoft.com/office/officeart/2018/2/layout/IconVerticalSolidList"/>
    <dgm:cxn modelId="{70774618-F6C3-4F3E-AB9E-46D50FCD4F56}" type="presParOf" srcId="{31A9C1BA-E8A9-4CCE-8D04-960CE20CED9D}" destId="{EE40A755-811C-45F5-90D9-12146572FE44}" srcOrd="3" destOrd="0" presId="urn:microsoft.com/office/officeart/2018/2/layout/IconVerticalSolidList"/>
    <dgm:cxn modelId="{12A6D266-9BEC-4819-AA08-B1C337AE1358}" type="presParOf" srcId="{08AAF77A-30FA-4539-8925-41DB66597A66}" destId="{BEEC6724-E818-4277-8B1C-0B490394D33D}" srcOrd="1" destOrd="0" presId="urn:microsoft.com/office/officeart/2018/2/layout/IconVerticalSolidList"/>
    <dgm:cxn modelId="{5B0C0A6D-48B3-438E-9097-C771DD95FBCC}" type="presParOf" srcId="{08AAF77A-30FA-4539-8925-41DB66597A66}" destId="{DCD23184-4064-4BD6-AEFA-7E63F28EF797}" srcOrd="2" destOrd="0" presId="urn:microsoft.com/office/officeart/2018/2/layout/IconVerticalSolidList"/>
    <dgm:cxn modelId="{76F85A07-BA91-4BC1-BBD9-725A35AA2101}" type="presParOf" srcId="{DCD23184-4064-4BD6-AEFA-7E63F28EF797}" destId="{22C7117F-8CF2-4A5D-B1AB-4D82B8AB142D}" srcOrd="0" destOrd="0" presId="urn:microsoft.com/office/officeart/2018/2/layout/IconVerticalSolidList"/>
    <dgm:cxn modelId="{959C2DCE-16D2-4E05-B0FF-666561D74425}" type="presParOf" srcId="{DCD23184-4064-4BD6-AEFA-7E63F28EF797}" destId="{930F66EA-F398-4B18-B65A-7DB03A3F51F8}" srcOrd="1" destOrd="0" presId="urn:microsoft.com/office/officeart/2018/2/layout/IconVerticalSolidList"/>
    <dgm:cxn modelId="{1151A722-3F29-4029-B902-EA0368A249E9}" type="presParOf" srcId="{DCD23184-4064-4BD6-AEFA-7E63F28EF797}" destId="{D8FD39F2-EB85-4778-9CBE-83A50B165238}" srcOrd="2" destOrd="0" presId="urn:microsoft.com/office/officeart/2018/2/layout/IconVerticalSolidList"/>
    <dgm:cxn modelId="{46391326-225D-4183-833E-820EAC300A9B}" type="presParOf" srcId="{DCD23184-4064-4BD6-AEFA-7E63F28EF797}" destId="{A39A83CE-E154-48E9-A666-ABF7F80B0215}" srcOrd="3" destOrd="0" presId="urn:microsoft.com/office/officeart/2018/2/layout/IconVerticalSolidList"/>
    <dgm:cxn modelId="{23E4AA6C-B446-486D-A423-EF40F96360B7}" type="presParOf" srcId="{08AAF77A-30FA-4539-8925-41DB66597A66}" destId="{4494F8F7-34D1-42B4-ACC9-E53304B6EBD6}" srcOrd="3" destOrd="0" presId="urn:microsoft.com/office/officeart/2018/2/layout/IconVerticalSolidList"/>
    <dgm:cxn modelId="{7D92CAF4-B361-4BEC-BC17-4C9F52B6B066}" type="presParOf" srcId="{08AAF77A-30FA-4539-8925-41DB66597A66}" destId="{0D855ADB-652C-48EC-857F-16724CC4AB34}" srcOrd="4" destOrd="0" presId="urn:microsoft.com/office/officeart/2018/2/layout/IconVerticalSolidList"/>
    <dgm:cxn modelId="{49DDD55F-AC0D-498A-8B18-1E3B34E36B62}" type="presParOf" srcId="{0D855ADB-652C-48EC-857F-16724CC4AB34}" destId="{53F371F7-92C9-4822-9F07-4AA432EA1EC5}" srcOrd="0" destOrd="0" presId="urn:microsoft.com/office/officeart/2018/2/layout/IconVerticalSolidList"/>
    <dgm:cxn modelId="{23DAA1C2-EB30-49CA-B602-D6E6844D3CCE}" type="presParOf" srcId="{0D855ADB-652C-48EC-857F-16724CC4AB34}" destId="{EC190ADC-CE36-49C3-B2F5-EDD73E04B956}" srcOrd="1" destOrd="0" presId="urn:microsoft.com/office/officeart/2018/2/layout/IconVerticalSolidList"/>
    <dgm:cxn modelId="{D5B03F83-41E3-462E-8932-DD7FC358FC85}" type="presParOf" srcId="{0D855ADB-652C-48EC-857F-16724CC4AB34}" destId="{810E1C0A-970D-44AC-BE1E-2C8C397D6C00}" srcOrd="2" destOrd="0" presId="urn:microsoft.com/office/officeart/2018/2/layout/IconVerticalSolidList"/>
    <dgm:cxn modelId="{CF3EAA6B-75DC-45D1-8C73-6EEBBA24A19E}" type="presParOf" srcId="{0D855ADB-652C-48EC-857F-16724CC4AB34}" destId="{B0172709-C780-424B-9307-B02781D11F84}" srcOrd="3" destOrd="0" presId="urn:microsoft.com/office/officeart/2018/2/layout/IconVerticalSolidList"/>
    <dgm:cxn modelId="{8A1A9F70-CAEF-4C4C-93F1-2D157784352E}" type="presParOf" srcId="{08AAF77A-30FA-4539-8925-41DB66597A66}" destId="{1C9F8385-3D11-4A27-900A-0E7A2F7EBC0B}" srcOrd="5" destOrd="0" presId="urn:microsoft.com/office/officeart/2018/2/layout/IconVerticalSolidList"/>
    <dgm:cxn modelId="{C539672C-77EC-4B50-BFB8-14EA6A9A0799}" type="presParOf" srcId="{08AAF77A-30FA-4539-8925-41DB66597A66}" destId="{9128E947-2CC1-4393-A99A-59B974326823}" srcOrd="6" destOrd="0" presId="urn:microsoft.com/office/officeart/2018/2/layout/IconVerticalSolidList"/>
    <dgm:cxn modelId="{8B057C26-AB81-4790-824C-9C724DFA33DC}" type="presParOf" srcId="{9128E947-2CC1-4393-A99A-59B974326823}" destId="{06421127-A8F8-4256-B2A2-7DA793A54430}" srcOrd="0" destOrd="0" presId="urn:microsoft.com/office/officeart/2018/2/layout/IconVerticalSolidList"/>
    <dgm:cxn modelId="{D49C42B1-DE44-41B3-87B0-6E0DBE208B8A}" type="presParOf" srcId="{9128E947-2CC1-4393-A99A-59B974326823}" destId="{A9A49A90-9167-403A-BE37-36AC7BBDFA5B}" srcOrd="1" destOrd="0" presId="urn:microsoft.com/office/officeart/2018/2/layout/IconVerticalSolidList"/>
    <dgm:cxn modelId="{25429152-4725-4A01-B8C0-442E7678CB72}" type="presParOf" srcId="{9128E947-2CC1-4393-A99A-59B974326823}" destId="{ED6A1F94-C26D-416D-83AF-C51E9B9673BD}" srcOrd="2" destOrd="0" presId="urn:microsoft.com/office/officeart/2018/2/layout/IconVerticalSolidList"/>
    <dgm:cxn modelId="{B45A593E-D198-415A-BED3-84F08EB32E91}" type="presParOf" srcId="{9128E947-2CC1-4393-A99A-59B974326823}" destId="{64A072FD-84D5-4DEE-986D-2599AFCB465B}" srcOrd="3" destOrd="0" presId="urn:microsoft.com/office/officeart/2018/2/layout/IconVerticalSolidList"/>
    <dgm:cxn modelId="{9DE646C8-B8F5-4174-8669-5EC78E4ABC5E}" type="presParOf" srcId="{08AAF77A-30FA-4539-8925-41DB66597A66}" destId="{A37DBAC0-87F7-41B6-9BCC-9FC1CDDE4246}" srcOrd="7" destOrd="0" presId="urn:microsoft.com/office/officeart/2018/2/layout/IconVerticalSolidList"/>
    <dgm:cxn modelId="{0A893037-D33C-4151-82AB-6B4E23D95143}" type="presParOf" srcId="{08AAF77A-30FA-4539-8925-41DB66597A66}" destId="{A552FE40-BF0A-4C25-B7E9-050B27AA4EE7}" srcOrd="8" destOrd="0" presId="urn:microsoft.com/office/officeart/2018/2/layout/IconVerticalSolidList"/>
    <dgm:cxn modelId="{EF1674FA-C421-44DF-916A-66B12742EA55}" type="presParOf" srcId="{A552FE40-BF0A-4C25-B7E9-050B27AA4EE7}" destId="{FC816C52-A36F-43F4-B9F0-0C5E1A61C9BE}" srcOrd="0" destOrd="0" presId="urn:microsoft.com/office/officeart/2018/2/layout/IconVerticalSolidList"/>
    <dgm:cxn modelId="{B09D18CF-E336-4E1D-A106-AB2F22514798}" type="presParOf" srcId="{A552FE40-BF0A-4C25-B7E9-050B27AA4EE7}" destId="{9AB71A21-EBD1-43E7-BCD3-69F852E1F518}" srcOrd="1" destOrd="0" presId="urn:microsoft.com/office/officeart/2018/2/layout/IconVerticalSolidList"/>
    <dgm:cxn modelId="{1915FD33-6BE7-4460-9F8E-633BEECC29F7}" type="presParOf" srcId="{A552FE40-BF0A-4C25-B7E9-050B27AA4EE7}" destId="{F4391FAC-DA61-4CCA-8AE4-B354214692D4}" srcOrd="2" destOrd="0" presId="urn:microsoft.com/office/officeart/2018/2/layout/IconVerticalSolidList"/>
    <dgm:cxn modelId="{CCC19FE3-51DA-45E6-BEB3-71B5489C0323}" type="presParOf" srcId="{A552FE40-BF0A-4C25-B7E9-050B27AA4EE7}" destId="{6B1AA8DA-7307-4DE4-B302-85A6E579F18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97FAA6-F256-402C-ACF9-25C7D58EBB1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E4931F4-7C34-402E-9CC1-3C804E27C090}">
      <dgm:prSet/>
      <dgm:spPr/>
      <dgm:t>
        <a:bodyPr/>
        <a:lstStyle/>
        <a:p>
          <a:r>
            <a:rPr lang="en-US"/>
            <a:t>Plan how you’ll spend your time. It might help to write this down on paper and put it on the wall. </a:t>
          </a:r>
        </a:p>
      </dgm:t>
    </dgm:pt>
    <dgm:pt modelId="{11FF1DA5-27AB-47AD-B55D-C2BC6478A5FF}" type="parTrans" cxnId="{29BDB9F1-D68F-4854-9ED4-BEFE629438BB}">
      <dgm:prSet/>
      <dgm:spPr/>
      <dgm:t>
        <a:bodyPr/>
        <a:lstStyle/>
        <a:p>
          <a:endParaRPr lang="en-US"/>
        </a:p>
      </dgm:t>
    </dgm:pt>
    <dgm:pt modelId="{AD212B58-CEC6-4805-90C6-7B1D2190D500}" type="sibTrans" cxnId="{29BDB9F1-D68F-4854-9ED4-BEFE629438BB}">
      <dgm:prSet/>
      <dgm:spPr/>
      <dgm:t>
        <a:bodyPr/>
        <a:lstStyle/>
        <a:p>
          <a:endParaRPr lang="en-US"/>
        </a:p>
      </dgm:t>
    </dgm:pt>
    <dgm:pt modelId="{257A24FC-0570-4B6C-8CB0-16DC645AD501}">
      <dgm:prSet/>
      <dgm:spPr/>
      <dgm:t>
        <a:bodyPr/>
        <a:lstStyle/>
        <a:p>
          <a:r>
            <a:rPr lang="en-US"/>
            <a:t>Try to follow your ordinary routine as much as possible. Get up at the same time as normal, follow your usual morning routines, and go to bed at your usual time. Set alarms to remind you of your new schedule if that helps.</a:t>
          </a:r>
        </a:p>
      </dgm:t>
    </dgm:pt>
    <dgm:pt modelId="{F6B55BE5-672E-47A5-A743-DBE234228A81}" type="parTrans" cxnId="{3BFFBD36-8D94-4BB7-9C63-32524957A89E}">
      <dgm:prSet/>
      <dgm:spPr/>
      <dgm:t>
        <a:bodyPr/>
        <a:lstStyle/>
        <a:p>
          <a:endParaRPr lang="en-US"/>
        </a:p>
      </dgm:t>
    </dgm:pt>
    <dgm:pt modelId="{CB7D06F6-5867-42BA-8A2C-2021D3EC1E14}" type="sibTrans" cxnId="{3BFFBD36-8D94-4BB7-9C63-32524957A89E}">
      <dgm:prSet/>
      <dgm:spPr/>
      <dgm:t>
        <a:bodyPr/>
        <a:lstStyle/>
        <a:p>
          <a:endParaRPr lang="en-US"/>
        </a:p>
      </dgm:t>
    </dgm:pt>
    <dgm:pt modelId="{9DBC6B22-5B17-4B87-8C94-D859E05A5306}">
      <dgm:prSet/>
      <dgm:spPr/>
      <dgm:t>
        <a:bodyPr/>
        <a:lstStyle/>
        <a:p>
          <a:r>
            <a:rPr lang="en-US"/>
            <a:t>If you aren’t happy with your usual routine, this might be a chance to do things differently. For example, you could go to bed earlier, spend more time cooking or do other things you don’t usually have time for.</a:t>
          </a:r>
        </a:p>
      </dgm:t>
    </dgm:pt>
    <dgm:pt modelId="{F40B6000-68C0-4A62-B152-1D4BBD6167FA}" type="parTrans" cxnId="{CAD9EE87-939D-4FC2-851D-43879CA8C0E9}">
      <dgm:prSet/>
      <dgm:spPr/>
      <dgm:t>
        <a:bodyPr/>
        <a:lstStyle/>
        <a:p>
          <a:endParaRPr lang="en-US"/>
        </a:p>
      </dgm:t>
    </dgm:pt>
    <dgm:pt modelId="{E2447290-B899-4A4F-ACF1-9E6F2EE9DC9D}" type="sibTrans" cxnId="{CAD9EE87-939D-4FC2-851D-43879CA8C0E9}">
      <dgm:prSet/>
      <dgm:spPr/>
      <dgm:t>
        <a:bodyPr/>
        <a:lstStyle/>
        <a:p>
          <a:endParaRPr lang="en-US"/>
        </a:p>
      </dgm:t>
    </dgm:pt>
    <dgm:pt modelId="{B00F001A-D39F-4CBF-B96B-25F618811184}">
      <dgm:prSet/>
      <dgm:spPr/>
      <dgm:t>
        <a:bodyPr/>
        <a:lstStyle/>
        <a:p>
          <a:r>
            <a:rPr lang="en-US"/>
            <a:t>Think about how you’ll spend time by yourself at home. For example, plan activities to do on different days or habits you want to start or keep up.</a:t>
          </a:r>
        </a:p>
      </dgm:t>
    </dgm:pt>
    <dgm:pt modelId="{1298E92B-AD6A-4141-9E19-8A92C8E3605E}" type="parTrans" cxnId="{695A2B48-F2C8-48DD-BF26-780B50D30443}">
      <dgm:prSet/>
      <dgm:spPr/>
      <dgm:t>
        <a:bodyPr/>
        <a:lstStyle/>
        <a:p>
          <a:endParaRPr lang="en-US"/>
        </a:p>
      </dgm:t>
    </dgm:pt>
    <dgm:pt modelId="{25B38935-23AB-415B-A097-828DCE61DBDB}" type="sibTrans" cxnId="{695A2B48-F2C8-48DD-BF26-780B50D30443}">
      <dgm:prSet/>
      <dgm:spPr/>
      <dgm:t>
        <a:bodyPr/>
        <a:lstStyle/>
        <a:p>
          <a:endParaRPr lang="en-US"/>
        </a:p>
      </dgm:t>
    </dgm:pt>
    <dgm:pt modelId="{E3497F33-2F64-4F00-A1CD-2983DF20FF59}">
      <dgm:prSet/>
      <dgm:spPr/>
      <dgm:t>
        <a:bodyPr/>
        <a:lstStyle/>
        <a:p>
          <a:r>
            <a:rPr lang="en-US"/>
            <a:t>Agree on a household routine. Try to give everyone you live with a say in this agreement.</a:t>
          </a:r>
        </a:p>
      </dgm:t>
    </dgm:pt>
    <dgm:pt modelId="{F1E55379-6F68-49C2-9B9B-014207EC323E}" type="parTrans" cxnId="{5C34A169-324B-4AF9-8CDD-ACBC4B30C903}">
      <dgm:prSet/>
      <dgm:spPr/>
      <dgm:t>
        <a:bodyPr/>
        <a:lstStyle/>
        <a:p>
          <a:endParaRPr lang="en-US"/>
        </a:p>
      </dgm:t>
    </dgm:pt>
    <dgm:pt modelId="{47452690-32F7-491C-A21B-73A3486392CD}" type="sibTrans" cxnId="{5C34A169-324B-4AF9-8CDD-ACBC4B30C903}">
      <dgm:prSet/>
      <dgm:spPr/>
      <dgm:t>
        <a:bodyPr/>
        <a:lstStyle/>
        <a:p>
          <a:endParaRPr lang="en-US"/>
        </a:p>
      </dgm:t>
    </dgm:pt>
    <dgm:pt modelId="{27EB3264-9594-4C45-A0E5-7F239E859EAA}">
      <dgm:prSet/>
      <dgm:spPr/>
      <dgm:t>
        <a:bodyPr/>
        <a:lstStyle/>
        <a:p>
          <a:r>
            <a:rPr lang="en-US"/>
            <a:t>Try to respect each other's privacy and give each other space. For example, some people might want to discuss everything they’re doing while others won’t.</a:t>
          </a:r>
        </a:p>
      </dgm:t>
    </dgm:pt>
    <dgm:pt modelId="{CD5117C8-7737-47E0-92AB-3BEF05DA290A}" type="parTrans" cxnId="{2AD087CC-346C-4077-9105-294332B0695E}">
      <dgm:prSet/>
      <dgm:spPr/>
      <dgm:t>
        <a:bodyPr/>
        <a:lstStyle/>
        <a:p>
          <a:endParaRPr lang="en-US"/>
        </a:p>
      </dgm:t>
    </dgm:pt>
    <dgm:pt modelId="{545EAB94-F3ED-47F1-800A-BB5AEAA78107}" type="sibTrans" cxnId="{2AD087CC-346C-4077-9105-294332B0695E}">
      <dgm:prSet/>
      <dgm:spPr/>
      <dgm:t>
        <a:bodyPr/>
        <a:lstStyle/>
        <a:p>
          <a:endParaRPr lang="en-US"/>
        </a:p>
      </dgm:t>
    </dgm:pt>
    <dgm:pt modelId="{C106D3E9-F308-45F6-8208-98B52E776EFB}" type="pres">
      <dgm:prSet presAssocID="{3497FAA6-F256-402C-ACF9-25C7D58EBB1F}" presName="linear" presStyleCnt="0">
        <dgm:presLayoutVars>
          <dgm:animLvl val="lvl"/>
          <dgm:resizeHandles val="exact"/>
        </dgm:presLayoutVars>
      </dgm:prSet>
      <dgm:spPr/>
    </dgm:pt>
    <dgm:pt modelId="{BEB0E874-7EBC-437D-A3B3-4B5306F15A38}" type="pres">
      <dgm:prSet presAssocID="{9E4931F4-7C34-402E-9CC1-3C804E27C090}" presName="parentText" presStyleLbl="node1" presStyleIdx="0" presStyleCnt="6">
        <dgm:presLayoutVars>
          <dgm:chMax val="0"/>
          <dgm:bulletEnabled val="1"/>
        </dgm:presLayoutVars>
      </dgm:prSet>
      <dgm:spPr/>
    </dgm:pt>
    <dgm:pt modelId="{4B825580-9CFA-4388-B5D1-BF37F6B5225D}" type="pres">
      <dgm:prSet presAssocID="{AD212B58-CEC6-4805-90C6-7B1D2190D500}" presName="spacer" presStyleCnt="0"/>
      <dgm:spPr/>
    </dgm:pt>
    <dgm:pt modelId="{FA8D2923-6C96-4FCB-8703-A3B2EBBEC0BC}" type="pres">
      <dgm:prSet presAssocID="{257A24FC-0570-4B6C-8CB0-16DC645AD501}" presName="parentText" presStyleLbl="node1" presStyleIdx="1" presStyleCnt="6">
        <dgm:presLayoutVars>
          <dgm:chMax val="0"/>
          <dgm:bulletEnabled val="1"/>
        </dgm:presLayoutVars>
      </dgm:prSet>
      <dgm:spPr/>
    </dgm:pt>
    <dgm:pt modelId="{700FBDE3-20B9-4B8B-BB04-BD660BC192EE}" type="pres">
      <dgm:prSet presAssocID="{CB7D06F6-5867-42BA-8A2C-2021D3EC1E14}" presName="spacer" presStyleCnt="0"/>
      <dgm:spPr/>
    </dgm:pt>
    <dgm:pt modelId="{19212DDC-7E15-4778-85D9-18F571FC278D}" type="pres">
      <dgm:prSet presAssocID="{9DBC6B22-5B17-4B87-8C94-D859E05A5306}" presName="parentText" presStyleLbl="node1" presStyleIdx="2" presStyleCnt="6">
        <dgm:presLayoutVars>
          <dgm:chMax val="0"/>
          <dgm:bulletEnabled val="1"/>
        </dgm:presLayoutVars>
      </dgm:prSet>
      <dgm:spPr/>
    </dgm:pt>
    <dgm:pt modelId="{2F5C6DFA-C190-40ED-AF04-4ABD0BBDD31D}" type="pres">
      <dgm:prSet presAssocID="{E2447290-B899-4A4F-ACF1-9E6F2EE9DC9D}" presName="spacer" presStyleCnt="0"/>
      <dgm:spPr/>
    </dgm:pt>
    <dgm:pt modelId="{4F04E31B-5D7E-4A02-8000-FD9CDAF843CD}" type="pres">
      <dgm:prSet presAssocID="{B00F001A-D39F-4CBF-B96B-25F618811184}" presName="parentText" presStyleLbl="node1" presStyleIdx="3" presStyleCnt="6">
        <dgm:presLayoutVars>
          <dgm:chMax val="0"/>
          <dgm:bulletEnabled val="1"/>
        </dgm:presLayoutVars>
      </dgm:prSet>
      <dgm:spPr/>
    </dgm:pt>
    <dgm:pt modelId="{2BF53268-B358-49A2-BAFE-F8872F3967FE}" type="pres">
      <dgm:prSet presAssocID="{25B38935-23AB-415B-A097-828DCE61DBDB}" presName="spacer" presStyleCnt="0"/>
      <dgm:spPr/>
    </dgm:pt>
    <dgm:pt modelId="{BC995E46-FF0E-41D0-B925-D26DF9987603}" type="pres">
      <dgm:prSet presAssocID="{E3497F33-2F64-4F00-A1CD-2983DF20FF59}" presName="parentText" presStyleLbl="node1" presStyleIdx="4" presStyleCnt="6">
        <dgm:presLayoutVars>
          <dgm:chMax val="0"/>
          <dgm:bulletEnabled val="1"/>
        </dgm:presLayoutVars>
      </dgm:prSet>
      <dgm:spPr/>
    </dgm:pt>
    <dgm:pt modelId="{CAAD5F6B-2245-4434-A5B5-E51323731FFB}" type="pres">
      <dgm:prSet presAssocID="{47452690-32F7-491C-A21B-73A3486392CD}" presName="spacer" presStyleCnt="0"/>
      <dgm:spPr/>
    </dgm:pt>
    <dgm:pt modelId="{F7B18CB9-8451-44FE-AECF-FBCBCDBE26EE}" type="pres">
      <dgm:prSet presAssocID="{27EB3264-9594-4C45-A0E5-7F239E859EAA}" presName="parentText" presStyleLbl="node1" presStyleIdx="5" presStyleCnt="6">
        <dgm:presLayoutVars>
          <dgm:chMax val="0"/>
          <dgm:bulletEnabled val="1"/>
        </dgm:presLayoutVars>
      </dgm:prSet>
      <dgm:spPr/>
    </dgm:pt>
  </dgm:ptLst>
  <dgm:cxnLst>
    <dgm:cxn modelId="{641EF614-DAC7-42CC-BADB-8120A5863F2A}" type="presOf" srcId="{9DBC6B22-5B17-4B87-8C94-D859E05A5306}" destId="{19212DDC-7E15-4778-85D9-18F571FC278D}" srcOrd="0" destOrd="0" presId="urn:microsoft.com/office/officeart/2005/8/layout/vList2"/>
    <dgm:cxn modelId="{3BFFBD36-8D94-4BB7-9C63-32524957A89E}" srcId="{3497FAA6-F256-402C-ACF9-25C7D58EBB1F}" destId="{257A24FC-0570-4B6C-8CB0-16DC645AD501}" srcOrd="1" destOrd="0" parTransId="{F6B55BE5-672E-47A5-A743-DBE234228A81}" sibTransId="{CB7D06F6-5867-42BA-8A2C-2021D3EC1E14}"/>
    <dgm:cxn modelId="{19EF443E-BFEA-430A-8234-BDDFED2B9B56}" type="presOf" srcId="{B00F001A-D39F-4CBF-B96B-25F618811184}" destId="{4F04E31B-5D7E-4A02-8000-FD9CDAF843CD}" srcOrd="0" destOrd="0" presId="urn:microsoft.com/office/officeart/2005/8/layout/vList2"/>
    <dgm:cxn modelId="{98FDDD5D-1CFE-4935-A8C2-EBE4712B6BC7}" type="presOf" srcId="{257A24FC-0570-4B6C-8CB0-16DC645AD501}" destId="{FA8D2923-6C96-4FCB-8703-A3B2EBBEC0BC}" srcOrd="0" destOrd="0" presId="urn:microsoft.com/office/officeart/2005/8/layout/vList2"/>
    <dgm:cxn modelId="{695A2B48-F2C8-48DD-BF26-780B50D30443}" srcId="{3497FAA6-F256-402C-ACF9-25C7D58EBB1F}" destId="{B00F001A-D39F-4CBF-B96B-25F618811184}" srcOrd="3" destOrd="0" parTransId="{1298E92B-AD6A-4141-9E19-8A92C8E3605E}" sibTransId="{25B38935-23AB-415B-A097-828DCE61DBDB}"/>
    <dgm:cxn modelId="{5C34A169-324B-4AF9-8CDD-ACBC4B30C903}" srcId="{3497FAA6-F256-402C-ACF9-25C7D58EBB1F}" destId="{E3497F33-2F64-4F00-A1CD-2983DF20FF59}" srcOrd="4" destOrd="0" parTransId="{F1E55379-6F68-49C2-9B9B-014207EC323E}" sibTransId="{47452690-32F7-491C-A21B-73A3486392CD}"/>
    <dgm:cxn modelId="{3035C486-9F73-4AC2-A32F-7830FD6C5E64}" type="presOf" srcId="{3497FAA6-F256-402C-ACF9-25C7D58EBB1F}" destId="{C106D3E9-F308-45F6-8208-98B52E776EFB}" srcOrd="0" destOrd="0" presId="urn:microsoft.com/office/officeart/2005/8/layout/vList2"/>
    <dgm:cxn modelId="{CAD9EE87-939D-4FC2-851D-43879CA8C0E9}" srcId="{3497FAA6-F256-402C-ACF9-25C7D58EBB1F}" destId="{9DBC6B22-5B17-4B87-8C94-D859E05A5306}" srcOrd="2" destOrd="0" parTransId="{F40B6000-68C0-4A62-B152-1D4BBD6167FA}" sibTransId="{E2447290-B899-4A4F-ACF1-9E6F2EE9DC9D}"/>
    <dgm:cxn modelId="{512BE1C9-B637-4449-AC4B-5EAC35BB65E1}" type="presOf" srcId="{9E4931F4-7C34-402E-9CC1-3C804E27C090}" destId="{BEB0E874-7EBC-437D-A3B3-4B5306F15A38}" srcOrd="0" destOrd="0" presId="urn:microsoft.com/office/officeart/2005/8/layout/vList2"/>
    <dgm:cxn modelId="{2AD087CC-346C-4077-9105-294332B0695E}" srcId="{3497FAA6-F256-402C-ACF9-25C7D58EBB1F}" destId="{27EB3264-9594-4C45-A0E5-7F239E859EAA}" srcOrd="5" destOrd="0" parTransId="{CD5117C8-7737-47E0-92AB-3BEF05DA290A}" sibTransId="{545EAB94-F3ED-47F1-800A-BB5AEAA78107}"/>
    <dgm:cxn modelId="{4E7268D4-C61C-4A75-B281-D1281E0E7250}" type="presOf" srcId="{E3497F33-2F64-4F00-A1CD-2983DF20FF59}" destId="{BC995E46-FF0E-41D0-B925-D26DF9987603}" srcOrd="0" destOrd="0" presId="urn:microsoft.com/office/officeart/2005/8/layout/vList2"/>
    <dgm:cxn modelId="{29BDB9F1-D68F-4854-9ED4-BEFE629438BB}" srcId="{3497FAA6-F256-402C-ACF9-25C7D58EBB1F}" destId="{9E4931F4-7C34-402E-9CC1-3C804E27C090}" srcOrd="0" destOrd="0" parTransId="{11FF1DA5-27AB-47AD-B55D-C2BC6478A5FF}" sibTransId="{AD212B58-CEC6-4805-90C6-7B1D2190D500}"/>
    <dgm:cxn modelId="{099AD1F8-93CB-4E03-9337-0312EA1A213B}" type="presOf" srcId="{27EB3264-9594-4C45-A0E5-7F239E859EAA}" destId="{F7B18CB9-8451-44FE-AECF-FBCBCDBE26EE}" srcOrd="0" destOrd="0" presId="urn:microsoft.com/office/officeart/2005/8/layout/vList2"/>
    <dgm:cxn modelId="{8DCB88E1-6E39-4620-BC66-93EB8A5E8423}" type="presParOf" srcId="{C106D3E9-F308-45F6-8208-98B52E776EFB}" destId="{BEB0E874-7EBC-437D-A3B3-4B5306F15A38}" srcOrd="0" destOrd="0" presId="urn:microsoft.com/office/officeart/2005/8/layout/vList2"/>
    <dgm:cxn modelId="{4D771149-F1D8-4D8C-8A88-FD10E38BD4F6}" type="presParOf" srcId="{C106D3E9-F308-45F6-8208-98B52E776EFB}" destId="{4B825580-9CFA-4388-B5D1-BF37F6B5225D}" srcOrd="1" destOrd="0" presId="urn:microsoft.com/office/officeart/2005/8/layout/vList2"/>
    <dgm:cxn modelId="{869B21C2-8853-4721-8DD8-8DE388DAF4B8}" type="presParOf" srcId="{C106D3E9-F308-45F6-8208-98B52E776EFB}" destId="{FA8D2923-6C96-4FCB-8703-A3B2EBBEC0BC}" srcOrd="2" destOrd="0" presId="urn:microsoft.com/office/officeart/2005/8/layout/vList2"/>
    <dgm:cxn modelId="{361474BA-CA78-47AB-A450-C9E6927B30E7}" type="presParOf" srcId="{C106D3E9-F308-45F6-8208-98B52E776EFB}" destId="{700FBDE3-20B9-4B8B-BB04-BD660BC192EE}" srcOrd="3" destOrd="0" presId="urn:microsoft.com/office/officeart/2005/8/layout/vList2"/>
    <dgm:cxn modelId="{EB161085-27D2-494A-B9F8-62FA1596B67C}" type="presParOf" srcId="{C106D3E9-F308-45F6-8208-98B52E776EFB}" destId="{19212DDC-7E15-4778-85D9-18F571FC278D}" srcOrd="4" destOrd="0" presId="urn:microsoft.com/office/officeart/2005/8/layout/vList2"/>
    <dgm:cxn modelId="{09AFD98C-660C-4360-94D3-19CD7E797F29}" type="presParOf" srcId="{C106D3E9-F308-45F6-8208-98B52E776EFB}" destId="{2F5C6DFA-C190-40ED-AF04-4ABD0BBDD31D}" srcOrd="5" destOrd="0" presId="urn:microsoft.com/office/officeart/2005/8/layout/vList2"/>
    <dgm:cxn modelId="{3BB64C1E-7BC6-438B-9E47-780CCFD77F5F}" type="presParOf" srcId="{C106D3E9-F308-45F6-8208-98B52E776EFB}" destId="{4F04E31B-5D7E-4A02-8000-FD9CDAF843CD}" srcOrd="6" destOrd="0" presId="urn:microsoft.com/office/officeart/2005/8/layout/vList2"/>
    <dgm:cxn modelId="{D7731CF2-48D7-4C05-8971-FB2135A23311}" type="presParOf" srcId="{C106D3E9-F308-45F6-8208-98B52E776EFB}" destId="{2BF53268-B358-49A2-BAFE-F8872F3967FE}" srcOrd="7" destOrd="0" presId="urn:microsoft.com/office/officeart/2005/8/layout/vList2"/>
    <dgm:cxn modelId="{2A35F7DF-095E-41CF-AE93-32C338A7B823}" type="presParOf" srcId="{C106D3E9-F308-45F6-8208-98B52E776EFB}" destId="{BC995E46-FF0E-41D0-B925-D26DF9987603}" srcOrd="8" destOrd="0" presId="urn:microsoft.com/office/officeart/2005/8/layout/vList2"/>
    <dgm:cxn modelId="{1942208C-C441-40FD-983A-1DC781B8559E}" type="presParOf" srcId="{C106D3E9-F308-45F6-8208-98B52E776EFB}" destId="{CAAD5F6B-2245-4434-A5B5-E51323731FFB}" srcOrd="9" destOrd="0" presId="urn:microsoft.com/office/officeart/2005/8/layout/vList2"/>
    <dgm:cxn modelId="{F72EC4D2-CB66-419F-9D9C-CF68BBC4CE8B}" type="presParOf" srcId="{C106D3E9-F308-45F6-8208-98B52E776EFB}" destId="{F7B18CB9-8451-44FE-AECF-FBCBCDBE26E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22B4CB-A800-4AAE-BEEF-45D9A5A33749}"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A8759E0B-E881-40E5-8EDC-7165BE33515D}">
      <dgm:prSet/>
      <dgm:spPr/>
      <dgm:t>
        <a:bodyPr/>
        <a:lstStyle/>
        <a:p>
          <a:r>
            <a:rPr lang="en-US" b="1"/>
            <a:t>How am I feeling right now?</a:t>
          </a:r>
          <a:endParaRPr lang="en-US"/>
        </a:p>
      </dgm:t>
    </dgm:pt>
    <dgm:pt modelId="{48CA30FA-CCF1-4296-A7AF-CCD9D93F71D8}" type="parTrans" cxnId="{C5C8DE74-5270-4A23-BAA6-2270924834EA}">
      <dgm:prSet/>
      <dgm:spPr/>
      <dgm:t>
        <a:bodyPr/>
        <a:lstStyle/>
        <a:p>
          <a:endParaRPr lang="en-US"/>
        </a:p>
      </dgm:t>
    </dgm:pt>
    <dgm:pt modelId="{C5F3DE17-08C7-468F-A9A1-ECBA0A47C709}" type="sibTrans" cxnId="{C5C8DE74-5270-4A23-BAA6-2270924834EA}">
      <dgm:prSet/>
      <dgm:spPr/>
      <dgm:t>
        <a:bodyPr/>
        <a:lstStyle/>
        <a:p>
          <a:endParaRPr lang="en-US"/>
        </a:p>
      </dgm:t>
    </dgm:pt>
    <dgm:pt modelId="{1C20F868-334E-4BCB-A6BA-D84065EF83E6}">
      <dgm:prSet/>
      <dgm:spPr/>
      <dgm:t>
        <a:bodyPr/>
        <a:lstStyle/>
        <a:p>
          <a:r>
            <a:rPr lang="en-US" b="1"/>
            <a:t>What do you love doing that makes you feel happy?</a:t>
          </a:r>
          <a:endParaRPr lang="en-US"/>
        </a:p>
      </dgm:t>
    </dgm:pt>
    <dgm:pt modelId="{FBCDB939-E2EA-4DBF-B5DA-403887B2BDFE}" type="parTrans" cxnId="{C8AA759C-42E5-4306-ABA0-5EBE607474B8}">
      <dgm:prSet/>
      <dgm:spPr/>
      <dgm:t>
        <a:bodyPr/>
        <a:lstStyle/>
        <a:p>
          <a:endParaRPr lang="en-US"/>
        </a:p>
      </dgm:t>
    </dgm:pt>
    <dgm:pt modelId="{B7B67FF8-3391-4B0D-9F4E-771649006FEB}" type="sibTrans" cxnId="{C8AA759C-42E5-4306-ABA0-5EBE607474B8}">
      <dgm:prSet/>
      <dgm:spPr/>
      <dgm:t>
        <a:bodyPr/>
        <a:lstStyle/>
        <a:p>
          <a:endParaRPr lang="en-US"/>
        </a:p>
      </dgm:t>
    </dgm:pt>
    <dgm:pt modelId="{7B7EFA38-345D-46B5-BCCB-ED9D844CCC7E}">
      <dgm:prSet/>
      <dgm:spPr/>
      <dgm:t>
        <a:bodyPr/>
        <a:lstStyle/>
        <a:p>
          <a:r>
            <a:rPr lang="en-US" b="1"/>
            <a:t>What are you most grateful for?</a:t>
          </a:r>
          <a:endParaRPr lang="en-US"/>
        </a:p>
      </dgm:t>
    </dgm:pt>
    <dgm:pt modelId="{4EEE161E-5869-49A3-9E55-298F3C32A792}" type="parTrans" cxnId="{0AF0D1B6-EB81-4484-8304-92726BDF6CD6}">
      <dgm:prSet/>
      <dgm:spPr/>
      <dgm:t>
        <a:bodyPr/>
        <a:lstStyle/>
        <a:p>
          <a:endParaRPr lang="en-US"/>
        </a:p>
      </dgm:t>
    </dgm:pt>
    <dgm:pt modelId="{2D23CECA-6D26-4C08-995D-D70C8E2E91C5}" type="sibTrans" cxnId="{0AF0D1B6-EB81-4484-8304-92726BDF6CD6}">
      <dgm:prSet/>
      <dgm:spPr/>
      <dgm:t>
        <a:bodyPr/>
        <a:lstStyle/>
        <a:p>
          <a:endParaRPr lang="en-US"/>
        </a:p>
      </dgm:t>
    </dgm:pt>
    <dgm:pt modelId="{46456288-AECB-46B6-A975-9194B5C910A2}">
      <dgm:prSet/>
      <dgm:spPr/>
      <dgm:t>
        <a:bodyPr/>
        <a:lstStyle/>
        <a:p>
          <a:r>
            <a:rPr lang="en-US" b="1"/>
            <a:t>How am I feeling about this day ahead?</a:t>
          </a:r>
          <a:endParaRPr lang="en-US"/>
        </a:p>
      </dgm:t>
    </dgm:pt>
    <dgm:pt modelId="{6F61342B-D1A5-4FC9-901E-0B4D0A2C9665}" type="parTrans" cxnId="{4F8D3A02-58DF-456A-BAB4-E1C85A8EF904}">
      <dgm:prSet/>
      <dgm:spPr/>
      <dgm:t>
        <a:bodyPr/>
        <a:lstStyle/>
        <a:p>
          <a:endParaRPr lang="en-US"/>
        </a:p>
      </dgm:t>
    </dgm:pt>
    <dgm:pt modelId="{A1C59846-5543-479D-B5AB-5BE65B860EE0}" type="sibTrans" cxnId="{4F8D3A02-58DF-456A-BAB4-E1C85A8EF904}">
      <dgm:prSet/>
      <dgm:spPr/>
      <dgm:t>
        <a:bodyPr/>
        <a:lstStyle/>
        <a:p>
          <a:endParaRPr lang="en-US"/>
        </a:p>
      </dgm:t>
    </dgm:pt>
    <dgm:pt modelId="{6DB3E780-5DA1-4FA7-BCB1-EB58E73B4647}">
      <dgm:prSet/>
      <dgm:spPr/>
      <dgm:t>
        <a:bodyPr/>
        <a:lstStyle/>
        <a:p>
          <a:r>
            <a:rPr lang="en-US" b="1"/>
            <a:t>How can you help someone today?</a:t>
          </a:r>
          <a:endParaRPr lang="en-US"/>
        </a:p>
      </dgm:t>
    </dgm:pt>
    <dgm:pt modelId="{3E635F24-8D11-4B88-8CAA-495E8A07B55A}" type="parTrans" cxnId="{D8578578-649A-4079-9642-22E7D40DADBC}">
      <dgm:prSet/>
      <dgm:spPr/>
      <dgm:t>
        <a:bodyPr/>
        <a:lstStyle/>
        <a:p>
          <a:endParaRPr lang="en-US"/>
        </a:p>
      </dgm:t>
    </dgm:pt>
    <dgm:pt modelId="{CAEBBE48-6964-484A-88DC-69D801636819}" type="sibTrans" cxnId="{D8578578-649A-4079-9642-22E7D40DADBC}">
      <dgm:prSet/>
      <dgm:spPr/>
      <dgm:t>
        <a:bodyPr/>
        <a:lstStyle/>
        <a:p>
          <a:endParaRPr lang="en-US"/>
        </a:p>
      </dgm:t>
    </dgm:pt>
    <dgm:pt modelId="{00D2B5F0-B4DF-451E-BEE8-ADB7A5999B3A}" type="pres">
      <dgm:prSet presAssocID="{EE22B4CB-A800-4AAE-BEEF-45D9A5A33749}" presName="outerComposite" presStyleCnt="0">
        <dgm:presLayoutVars>
          <dgm:chMax val="5"/>
          <dgm:dir/>
          <dgm:resizeHandles val="exact"/>
        </dgm:presLayoutVars>
      </dgm:prSet>
      <dgm:spPr/>
    </dgm:pt>
    <dgm:pt modelId="{6010FED0-4159-48CB-8628-40F5446D92ED}" type="pres">
      <dgm:prSet presAssocID="{EE22B4CB-A800-4AAE-BEEF-45D9A5A33749}" presName="dummyMaxCanvas" presStyleCnt="0">
        <dgm:presLayoutVars/>
      </dgm:prSet>
      <dgm:spPr/>
    </dgm:pt>
    <dgm:pt modelId="{C2BB29FE-3B57-4D69-8697-2A043405F420}" type="pres">
      <dgm:prSet presAssocID="{EE22B4CB-A800-4AAE-BEEF-45D9A5A33749}" presName="FiveNodes_1" presStyleLbl="node1" presStyleIdx="0" presStyleCnt="5">
        <dgm:presLayoutVars>
          <dgm:bulletEnabled val="1"/>
        </dgm:presLayoutVars>
      </dgm:prSet>
      <dgm:spPr/>
    </dgm:pt>
    <dgm:pt modelId="{7E32AAFA-BF70-455D-9893-EDE91A88030A}" type="pres">
      <dgm:prSet presAssocID="{EE22B4CB-A800-4AAE-BEEF-45D9A5A33749}" presName="FiveNodes_2" presStyleLbl="node1" presStyleIdx="1" presStyleCnt="5">
        <dgm:presLayoutVars>
          <dgm:bulletEnabled val="1"/>
        </dgm:presLayoutVars>
      </dgm:prSet>
      <dgm:spPr/>
    </dgm:pt>
    <dgm:pt modelId="{DEF405B8-6248-4EFA-9DCD-01FC3C944B2A}" type="pres">
      <dgm:prSet presAssocID="{EE22B4CB-A800-4AAE-BEEF-45D9A5A33749}" presName="FiveNodes_3" presStyleLbl="node1" presStyleIdx="2" presStyleCnt="5">
        <dgm:presLayoutVars>
          <dgm:bulletEnabled val="1"/>
        </dgm:presLayoutVars>
      </dgm:prSet>
      <dgm:spPr/>
    </dgm:pt>
    <dgm:pt modelId="{5259C7EA-DE67-4A40-A328-EDD057B20697}" type="pres">
      <dgm:prSet presAssocID="{EE22B4CB-A800-4AAE-BEEF-45D9A5A33749}" presName="FiveNodes_4" presStyleLbl="node1" presStyleIdx="3" presStyleCnt="5">
        <dgm:presLayoutVars>
          <dgm:bulletEnabled val="1"/>
        </dgm:presLayoutVars>
      </dgm:prSet>
      <dgm:spPr/>
    </dgm:pt>
    <dgm:pt modelId="{83E1C0A8-6399-43A4-B05C-56CFAD84CCCC}" type="pres">
      <dgm:prSet presAssocID="{EE22B4CB-A800-4AAE-BEEF-45D9A5A33749}" presName="FiveNodes_5" presStyleLbl="node1" presStyleIdx="4" presStyleCnt="5">
        <dgm:presLayoutVars>
          <dgm:bulletEnabled val="1"/>
        </dgm:presLayoutVars>
      </dgm:prSet>
      <dgm:spPr/>
    </dgm:pt>
    <dgm:pt modelId="{933DBB93-0F3D-4FDB-B504-0EE7B6037367}" type="pres">
      <dgm:prSet presAssocID="{EE22B4CB-A800-4AAE-BEEF-45D9A5A33749}" presName="FiveConn_1-2" presStyleLbl="fgAccFollowNode1" presStyleIdx="0" presStyleCnt="4">
        <dgm:presLayoutVars>
          <dgm:bulletEnabled val="1"/>
        </dgm:presLayoutVars>
      </dgm:prSet>
      <dgm:spPr/>
    </dgm:pt>
    <dgm:pt modelId="{3E40D845-3354-4F05-A383-2F1D155A960A}" type="pres">
      <dgm:prSet presAssocID="{EE22B4CB-A800-4AAE-BEEF-45D9A5A33749}" presName="FiveConn_2-3" presStyleLbl="fgAccFollowNode1" presStyleIdx="1" presStyleCnt="4">
        <dgm:presLayoutVars>
          <dgm:bulletEnabled val="1"/>
        </dgm:presLayoutVars>
      </dgm:prSet>
      <dgm:spPr/>
    </dgm:pt>
    <dgm:pt modelId="{5AF5075E-50A4-40BD-B92F-C4F1FFD8FFD0}" type="pres">
      <dgm:prSet presAssocID="{EE22B4CB-A800-4AAE-BEEF-45D9A5A33749}" presName="FiveConn_3-4" presStyleLbl="fgAccFollowNode1" presStyleIdx="2" presStyleCnt="4">
        <dgm:presLayoutVars>
          <dgm:bulletEnabled val="1"/>
        </dgm:presLayoutVars>
      </dgm:prSet>
      <dgm:spPr/>
    </dgm:pt>
    <dgm:pt modelId="{98F529FB-94BB-4AA1-B012-3F28D4468D37}" type="pres">
      <dgm:prSet presAssocID="{EE22B4CB-A800-4AAE-BEEF-45D9A5A33749}" presName="FiveConn_4-5" presStyleLbl="fgAccFollowNode1" presStyleIdx="3" presStyleCnt="4">
        <dgm:presLayoutVars>
          <dgm:bulletEnabled val="1"/>
        </dgm:presLayoutVars>
      </dgm:prSet>
      <dgm:spPr/>
    </dgm:pt>
    <dgm:pt modelId="{755346A7-902C-431E-B097-0EEED7362771}" type="pres">
      <dgm:prSet presAssocID="{EE22B4CB-A800-4AAE-BEEF-45D9A5A33749}" presName="FiveNodes_1_text" presStyleLbl="node1" presStyleIdx="4" presStyleCnt="5">
        <dgm:presLayoutVars>
          <dgm:bulletEnabled val="1"/>
        </dgm:presLayoutVars>
      </dgm:prSet>
      <dgm:spPr/>
    </dgm:pt>
    <dgm:pt modelId="{3BAD14F8-513D-4749-ABCB-6B5601380C45}" type="pres">
      <dgm:prSet presAssocID="{EE22B4CB-A800-4AAE-BEEF-45D9A5A33749}" presName="FiveNodes_2_text" presStyleLbl="node1" presStyleIdx="4" presStyleCnt="5">
        <dgm:presLayoutVars>
          <dgm:bulletEnabled val="1"/>
        </dgm:presLayoutVars>
      </dgm:prSet>
      <dgm:spPr/>
    </dgm:pt>
    <dgm:pt modelId="{59860B04-EE87-4BCD-A209-17FD83B93E67}" type="pres">
      <dgm:prSet presAssocID="{EE22B4CB-A800-4AAE-BEEF-45D9A5A33749}" presName="FiveNodes_3_text" presStyleLbl="node1" presStyleIdx="4" presStyleCnt="5">
        <dgm:presLayoutVars>
          <dgm:bulletEnabled val="1"/>
        </dgm:presLayoutVars>
      </dgm:prSet>
      <dgm:spPr/>
    </dgm:pt>
    <dgm:pt modelId="{4A5340D1-4748-45FD-8D50-3FFD4FB8F4D0}" type="pres">
      <dgm:prSet presAssocID="{EE22B4CB-A800-4AAE-BEEF-45D9A5A33749}" presName="FiveNodes_4_text" presStyleLbl="node1" presStyleIdx="4" presStyleCnt="5">
        <dgm:presLayoutVars>
          <dgm:bulletEnabled val="1"/>
        </dgm:presLayoutVars>
      </dgm:prSet>
      <dgm:spPr/>
    </dgm:pt>
    <dgm:pt modelId="{348D402C-3EDD-4F19-99F5-E0DDB9BDC53F}" type="pres">
      <dgm:prSet presAssocID="{EE22B4CB-A800-4AAE-BEEF-45D9A5A33749}" presName="FiveNodes_5_text" presStyleLbl="node1" presStyleIdx="4" presStyleCnt="5">
        <dgm:presLayoutVars>
          <dgm:bulletEnabled val="1"/>
        </dgm:presLayoutVars>
      </dgm:prSet>
      <dgm:spPr/>
    </dgm:pt>
  </dgm:ptLst>
  <dgm:cxnLst>
    <dgm:cxn modelId="{4F8D3A02-58DF-456A-BAB4-E1C85A8EF904}" srcId="{EE22B4CB-A800-4AAE-BEEF-45D9A5A33749}" destId="{46456288-AECB-46B6-A975-9194B5C910A2}" srcOrd="3" destOrd="0" parTransId="{6F61342B-D1A5-4FC9-901E-0B4D0A2C9665}" sibTransId="{A1C59846-5543-479D-B5AB-5BE65B860EE0}"/>
    <dgm:cxn modelId="{9E707D0B-48BF-4F61-A373-7CFE9B112CE9}" type="presOf" srcId="{7B7EFA38-345D-46B5-BCCB-ED9D844CCC7E}" destId="{59860B04-EE87-4BCD-A209-17FD83B93E67}" srcOrd="1" destOrd="0" presId="urn:microsoft.com/office/officeart/2005/8/layout/vProcess5"/>
    <dgm:cxn modelId="{41917943-2269-41BE-9796-62555B490E70}" type="presOf" srcId="{46456288-AECB-46B6-A975-9194B5C910A2}" destId="{4A5340D1-4748-45FD-8D50-3FFD4FB8F4D0}" srcOrd="1" destOrd="0" presId="urn:microsoft.com/office/officeart/2005/8/layout/vProcess5"/>
    <dgm:cxn modelId="{6370894F-4765-41D2-A0A3-F6CB0D21D1B3}" type="presOf" srcId="{46456288-AECB-46B6-A975-9194B5C910A2}" destId="{5259C7EA-DE67-4A40-A328-EDD057B20697}" srcOrd="0" destOrd="0" presId="urn:microsoft.com/office/officeart/2005/8/layout/vProcess5"/>
    <dgm:cxn modelId="{BCC88572-8498-4AC9-9637-3ED40A596E7E}" type="presOf" srcId="{B7B67FF8-3391-4B0D-9F4E-771649006FEB}" destId="{3E40D845-3354-4F05-A383-2F1D155A960A}" srcOrd="0" destOrd="0" presId="urn:microsoft.com/office/officeart/2005/8/layout/vProcess5"/>
    <dgm:cxn modelId="{C5C8DE74-5270-4A23-BAA6-2270924834EA}" srcId="{EE22B4CB-A800-4AAE-BEEF-45D9A5A33749}" destId="{A8759E0B-E881-40E5-8EDC-7165BE33515D}" srcOrd="0" destOrd="0" parTransId="{48CA30FA-CCF1-4296-A7AF-CCD9D93F71D8}" sibTransId="{C5F3DE17-08C7-468F-A9A1-ECBA0A47C709}"/>
    <dgm:cxn modelId="{BDEF3877-8C9D-4CC7-9298-55824B6235B7}" type="presOf" srcId="{7B7EFA38-345D-46B5-BCCB-ED9D844CCC7E}" destId="{DEF405B8-6248-4EFA-9DCD-01FC3C944B2A}" srcOrd="0" destOrd="0" presId="urn:microsoft.com/office/officeart/2005/8/layout/vProcess5"/>
    <dgm:cxn modelId="{D8578578-649A-4079-9642-22E7D40DADBC}" srcId="{EE22B4CB-A800-4AAE-BEEF-45D9A5A33749}" destId="{6DB3E780-5DA1-4FA7-BCB1-EB58E73B4647}" srcOrd="4" destOrd="0" parTransId="{3E635F24-8D11-4B88-8CAA-495E8A07B55A}" sibTransId="{CAEBBE48-6964-484A-88DC-69D801636819}"/>
    <dgm:cxn modelId="{F5924F83-8D4B-4BB9-87B4-DFBBAE0AA73A}" type="presOf" srcId="{C5F3DE17-08C7-468F-A9A1-ECBA0A47C709}" destId="{933DBB93-0F3D-4FDB-B504-0EE7B6037367}" srcOrd="0" destOrd="0" presId="urn:microsoft.com/office/officeart/2005/8/layout/vProcess5"/>
    <dgm:cxn modelId="{A85A7988-6795-4107-9C09-E859ADA304EA}" type="presOf" srcId="{EE22B4CB-A800-4AAE-BEEF-45D9A5A33749}" destId="{00D2B5F0-B4DF-451E-BEE8-ADB7A5999B3A}" srcOrd="0" destOrd="0" presId="urn:microsoft.com/office/officeart/2005/8/layout/vProcess5"/>
    <dgm:cxn modelId="{EB452E8C-8F7C-47E3-9E4E-0D2A23F5357E}" type="presOf" srcId="{A8759E0B-E881-40E5-8EDC-7165BE33515D}" destId="{C2BB29FE-3B57-4D69-8697-2A043405F420}" srcOrd="0" destOrd="0" presId="urn:microsoft.com/office/officeart/2005/8/layout/vProcess5"/>
    <dgm:cxn modelId="{55329698-97A9-4A33-A9EA-AA7731A127EB}" type="presOf" srcId="{6DB3E780-5DA1-4FA7-BCB1-EB58E73B4647}" destId="{348D402C-3EDD-4F19-99F5-E0DDB9BDC53F}" srcOrd="1" destOrd="0" presId="urn:microsoft.com/office/officeart/2005/8/layout/vProcess5"/>
    <dgm:cxn modelId="{C8AA759C-42E5-4306-ABA0-5EBE607474B8}" srcId="{EE22B4CB-A800-4AAE-BEEF-45D9A5A33749}" destId="{1C20F868-334E-4BCB-A6BA-D84065EF83E6}" srcOrd="1" destOrd="0" parTransId="{FBCDB939-E2EA-4DBF-B5DA-403887B2BDFE}" sibTransId="{B7B67FF8-3391-4B0D-9F4E-771649006FEB}"/>
    <dgm:cxn modelId="{04EFB8A8-7B73-4A35-AB48-AC697F17D1E4}" type="presOf" srcId="{6DB3E780-5DA1-4FA7-BCB1-EB58E73B4647}" destId="{83E1C0A8-6399-43A4-B05C-56CFAD84CCCC}" srcOrd="0" destOrd="0" presId="urn:microsoft.com/office/officeart/2005/8/layout/vProcess5"/>
    <dgm:cxn modelId="{0AF0D1B6-EB81-4484-8304-92726BDF6CD6}" srcId="{EE22B4CB-A800-4AAE-BEEF-45D9A5A33749}" destId="{7B7EFA38-345D-46B5-BCCB-ED9D844CCC7E}" srcOrd="2" destOrd="0" parTransId="{4EEE161E-5869-49A3-9E55-298F3C32A792}" sibTransId="{2D23CECA-6D26-4C08-995D-D70C8E2E91C5}"/>
    <dgm:cxn modelId="{B0C84FB9-667E-4941-8DFE-B3DC152AC4A7}" type="presOf" srcId="{1C20F868-334E-4BCB-A6BA-D84065EF83E6}" destId="{7E32AAFA-BF70-455D-9893-EDE91A88030A}" srcOrd="0" destOrd="0" presId="urn:microsoft.com/office/officeart/2005/8/layout/vProcess5"/>
    <dgm:cxn modelId="{A798D4C4-819C-4EB9-BD67-EDDC84D33C54}" type="presOf" srcId="{2D23CECA-6D26-4C08-995D-D70C8E2E91C5}" destId="{5AF5075E-50A4-40BD-B92F-C4F1FFD8FFD0}" srcOrd="0" destOrd="0" presId="urn:microsoft.com/office/officeart/2005/8/layout/vProcess5"/>
    <dgm:cxn modelId="{94F069CB-8B02-4223-B960-15C2CE5646EE}" type="presOf" srcId="{1C20F868-334E-4BCB-A6BA-D84065EF83E6}" destId="{3BAD14F8-513D-4749-ABCB-6B5601380C45}" srcOrd="1" destOrd="0" presId="urn:microsoft.com/office/officeart/2005/8/layout/vProcess5"/>
    <dgm:cxn modelId="{5A9DECD0-0D33-405C-8B24-A291D24509A4}" type="presOf" srcId="{A1C59846-5543-479D-B5AB-5BE65B860EE0}" destId="{98F529FB-94BB-4AA1-B012-3F28D4468D37}" srcOrd="0" destOrd="0" presId="urn:microsoft.com/office/officeart/2005/8/layout/vProcess5"/>
    <dgm:cxn modelId="{87B6ECE5-48F8-4F3E-AAFD-322D8882B5A5}" type="presOf" srcId="{A8759E0B-E881-40E5-8EDC-7165BE33515D}" destId="{755346A7-902C-431E-B097-0EEED7362771}" srcOrd="1" destOrd="0" presId="urn:microsoft.com/office/officeart/2005/8/layout/vProcess5"/>
    <dgm:cxn modelId="{3B3B5960-D5E0-4D51-886C-82DA64293F79}" type="presParOf" srcId="{00D2B5F0-B4DF-451E-BEE8-ADB7A5999B3A}" destId="{6010FED0-4159-48CB-8628-40F5446D92ED}" srcOrd="0" destOrd="0" presId="urn:microsoft.com/office/officeart/2005/8/layout/vProcess5"/>
    <dgm:cxn modelId="{E121E13F-BC0C-447B-80AD-EE65E3EB9E7C}" type="presParOf" srcId="{00D2B5F0-B4DF-451E-BEE8-ADB7A5999B3A}" destId="{C2BB29FE-3B57-4D69-8697-2A043405F420}" srcOrd="1" destOrd="0" presId="urn:microsoft.com/office/officeart/2005/8/layout/vProcess5"/>
    <dgm:cxn modelId="{C79173E2-6E1C-4FED-8709-5F71641E0C85}" type="presParOf" srcId="{00D2B5F0-B4DF-451E-BEE8-ADB7A5999B3A}" destId="{7E32AAFA-BF70-455D-9893-EDE91A88030A}" srcOrd="2" destOrd="0" presId="urn:microsoft.com/office/officeart/2005/8/layout/vProcess5"/>
    <dgm:cxn modelId="{DD1B98E8-FF01-4853-B77D-9503F536D347}" type="presParOf" srcId="{00D2B5F0-B4DF-451E-BEE8-ADB7A5999B3A}" destId="{DEF405B8-6248-4EFA-9DCD-01FC3C944B2A}" srcOrd="3" destOrd="0" presId="urn:microsoft.com/office/officeart/2005/8/layout/vProcess5"/>
    <dgm:cxn modelId="{FAC4D7BA-5EE8-4095-893B-7F61143BC27A}" type="presParOf" srcId="{00D2B5F0-B4DF-451E-BEE8-ADB7A5999B3A}" destId="{5259C7EA-DE67-4A40-A328-EDD057B20697}" srcOrd="4" destOrd="0" presId="urn:microsoft.com/office/officeart/2005/8/layout/vProcess5"/>
    <dgm:cxn modelId="{AA850C26-5111-4304-AE0F-15367E9869AC}" type="presParOf" srcId="{00D2B5F0-B4DF-451E-BEE8-ADB7A5999B3A}" destId="{83E1C0A8-6399-43A4-B05C-56CFAD84CCCC}" srcOrd="5" destOrd="0" presId="urn:microsoft.com/office/officeart/2005/8/layout/vProcess5"/>
    <dgm:cxn modelId="{B126A4F6-8DB3-4B16-AC49-0894DF06CF41}" type="presParOf" srcId="{00D2B5F0-B4DF-451E-BEE8-ADB7A5999B3A}" destId="{933DBB93-0F3D-4FDB-B504-0EE7B6037367}" srcOrd="6" destOrd="0" presId="urn:microsoft.com/office/officeart/2005/8/layout/vProcess5"/>
    <dgm:cxn modelId="{73676BBE-B97A-46FE-A64A-95BC7DDBB9A3}" type="presParOf" srcId="{00D2B5F0-B4DF-451E-BEE8-ADB7A5999B3A}" destId="{3E40D845-3354-4F05-A383-2F1D155A960A}" srcOrd="7" destOrd="0" presId="urn:microsoft.com/office/officeart/2005/8/layout/vProcess5"/>
    <dgm:cxn modelId="{55AF35A6-14A8-4203-8E2A-31FF979BF60D}" type="presParOf" srcId="{00D2B5F0-B4DF-451E-BEE8-ADB7A5999B3A}" destId="{5AF5075E-50A4-40BD-B92F-C4F1FFD8FFD0}" srcOrd="8" destOrd="0" presId="urn:microsoft.com/office/officeart/2005/8/layout/vProcess5"/>
    <dgm:cxn modelId="{00321442-19DB-4A5F-A539-B21EAEB5FA3E}" type="presParOf" srcId="{00D2B5F0-B4DF-451E-BEE8-ADB7A5999B3A}" destId="{98F529FB-94BB-4AA1-B012-3F28D4468D37}" srcOrd="9" destOrd="0" presId="urn:microsoft.com/office/officeart/2005/8/layout/vProcess5"/>
    <dgm:cxn modelId="{3FF30871-9CB4-4151-AA41-DF2BD1749CEA}" type="presParOf" srcId="{00D2B5F0-B4DF-451E-BEE8-ADB7A5999B3A}" destId="{755346A7-902C-431E-B097-0EEED7362771}" srcOrd="10" destOrd="0" presId="urn:microsoft.com/office/officeart/2005/8/layout/vProcess5"/>
    <dgm:cxn modelId="{30E949EE-303B-4B4E-9614-EFEBC9E074B6}" type="presParOf" srcId="{00D2B5F0-B4DF-451E-BEE8-ADB7A5999B3A}" destId="{3BAD14F8-513D-4749-ABCB-6B5601380C45}" srcOrd="11" destOrd="0" presId="urn:microsoft.com/office/officeart/2005/8/layout/vProcess5"/>
    <dgm:cxn modelId="{3FFB57C1-DB3E-48FA-BAEE-2F29FEA13E03}" type="presParOf" srcId="{00D2B5F0-B4DF-451E-BEE8-ADB7A5999B3A}" destId="{59860B04-EE87-4BCD-A209-17FD83B93E67}" srcOrd="12" destOrd="0" presId="urn:microsoft.com/office/officeart/2005/8/layout/vProcess5"/>
    <dgm:cxn modelId="{8ACE7088-6916-4CEE-9EFE-CCF0071FFA44}" type="presParOf" srcId="{00D2B5F0-B4DF-451E-BEE8-ADB7A5999B3A}" destId="{4A5340D1-4748-45FD-8D50-3FFD4FB8F4D0}" srcOrd="13" destOrd="0" presId="urn:microsoft.com/office/officeart/2005/8/layout/vProcess5"/>
    <dgm:cxn modelId="{66D66BB9-B328-4CE6-A877-B46607BDCB59}" type="presParOf" srcId="{00D2B5F0-B4DF-451E-BEE8-ADB7A5999B3A}" destId="{348D402C-3EDD-4F19-99F5-E0DDB9BDC53F}"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6FD45-D4F1-4B38-923C-84DCD41EC686}">
      <dsp:nvSpPr>
        <dsp:cNvPr id="0" name=""/>
        <dsp:cNvSpPr/>
      </dsp:nvSpPr>
      <dsp:spPr>
        <a:xfrm>
          <a:off x="0" y="3399"/>
          <a:ext cx="10515600" cy="72408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C2C38E-7BC5-41E2-9C48-4157920831BE}">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40A755-811C-45F5-90D9-12146572FE44}">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66750">
            <a:lnSpc>
              <a:spcPct val="90000"/>
            </a:lnSpc>
            <a:spcBef>
              <a:spcPct val="0"/>
            </a:spcBef>
            <a:spcAft>
              <a:spcPct val="35000"/>
            </a:spcAft>
            <a:buNone/>
          </a:pPr>
          <a:r>
            <a:rPr lang="en-US" sz="1500" kern="1200"/>
            <a:t>Keep in touch digitally</a:t>
          </a:r>
        </a:p>
      </dsp:txBody>
      <dsp:txXfrm>
        <a:off x="836323" y="3399"/>
        <a:ext cx="9679276" cy="724089"/>
      </dsp:txXfrm>
    </dsp:sp>
    <dsp:sp modelId="{22C7117F-8CF2-4A5D-B1AB-4D82B8AB142D}">
      <dsp:nvSpPr>
        <dsp:cNvPr id="0" name=""/>
        <dsp:cNvSpPr/>
      </dsp:nvSpPr>
      <dsp:spPr>
        <a:xfrm>
          <a:off x="0" y="908511"/>
          <a:ext cx="10515600" cy="724089"/>
        </a:xfrm>
        <a:prstGeom prst="roundRect">
          <a:avLst>
            <a:gd name="adj" fmla="val 10000"/>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dsp:style>
    </dsp:sp>
    <dsp:sp modelId="{930F66EA-F398-4B18-B65A-7DB03A3F51F8}">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9A83CE-E154-48E9-A666-ABF7F80B0215}">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66750">
            <a:lnSpc>
              <a:spcPct val="90000"/>
            </a:lnSpc>
            <a:spcBef>
              <a:spcPct val="0"/>
            </a:spcBef>
            <a:spcAft>
              <a:spcPct val="35000"/>
            </a:spcAft>
            <a:buNone/>
          </a:pPr>
          <a:r>
            <a:rPr lang="en-US" sz="1500" kern="1200"/>
            <a:t>Make plans to video chat with people or groups you’d normally see in person.</a:t>
          </a:r>
        </a:p>
      </dsp:txBody>
      <dsp:txXfrm>
        <a:off x="836323" y="908511"/>
        <a:ext cx="9679276" cy="724089"/>
      </dsp:txXfrm>
    </dsp:sp>
    <dsp:sp modelId="{53F371F7-92C9-4822-9F07-4AA432EA1EC5}">
      <dsp:nvSpPr>
        <dsp:cNvPr id="0" name=""/>
        <dsp:cNvSpPr/>
      </dsp:nvSpPr>
      <dsp:spPr>
        <a:xfrm>
          <a:off x="0" y="1813624"/>
          <a:ext cx="10515600" cy="724089"/>
        </a:xfrm>
        <a:prstGeom prst="roundRect">
          <a:avLst>
            <a:gd name="adj" fmla="val 1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dsp:style>
    </dsp:sp>
    <dsp:sp modelId="{EC190ADC-CE36-49C3-B2F5-EDD73E04B956}">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172709-C780-424B-9307-B02781D11F84}">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66750">
            <a:lnSpc>
              <a:spcPct val="90000"/>
            </a:lnSpc>
            <a:spcBef>
              <a:spcPct val="0"/>
            </a:spcBef>
            <a:spcAft>
              <a:spcPct val="35000"/>
            </a:spcAft>
            <a:buNone/>
          </a:pPr>
          <a:r>
            <a:rPr lang="en-US" sz="1500" kern="1200"/>
            <a:t>You can also arrange phone calls or send instant messages or texts.</a:t>
          </a:r>
        </a:p>
      </dsp:txBody>
      <dsp:txXfrm>
        <a:off x="836323" y="1813624"/>
        <a:ext cx="9679276" cy="724089"/>
      </dsp:txXfrm>
    </dsp:sp>
    <dsp:sp modelId="{06421127-A8F8-4256-B2A2-7DA793A54430}">
      <dsp:nvSpPr>
        <dsp:cNvPr id="0" name=""/>
        <dsp:cNvSpPr/>
      </dsp:nvSpPr>
      <dsp:spPr>
        <a:xfrm>
          <a:off x="0" y="2718736"/>
          <a:ext cx="10515600" cy="724089"/>
        </a:xfrm>
        <a:prstGeom prst="roundRect">
          <a:avLst>
            <a:gd name="adj" fmla="val 10000"/>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dsp:style>
    </dsp:sp>
    <dsp:sp modelId="{A9A49A90-9167-403A-BE37-36AC7BBDFA5B}">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A072FD-84D5-4DEE-986D-2599AFCB465B}">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66750">
            <a:lnSpc>
              <a:spcPct val="90000"/>
            </a:lnSpc>
            <a:spcBef>
              <a:spcPct val="0"/>
            </a:spcBef>
            <a:spcAft>
              <a:spcPct val="35000"/>
            </a:spcAft>
            <a:buNone/>
          </a:pPr>
          <a:r>
            <a:rPr lang="en-US" sz="1500" kern="1200"/>
            <a:t>If you’re worried that you might run out of stuff to talk about, make a plan with someone to watch a show or read a book separately so that you can discuss it when you contact each other. </a:t>
          </a:r>
        </a:p>
      </dsp:txBody>
      <dsp:txXfrm>
        <a:off x="836323" y="2718736"/>
        <a:ext cx="9679276" cy="724089"/>
      </dsp:txXfrm>
    </dsp:sp>
    <dsp:sp modelId="{FC816C52-A36F-43F4-B9F0-0C5E1A61C9BE}">
      <dsp:nvSpPr>
        <dsp:cNvPr id="0" name=""/>
        <dsp:cNvSpPr/>
      </dsp:nvSpPr>
      <dsp:spPr>
        <a:xfrm>
          <a:off x="0" y="3623848"/>
          <a:ext cx="10515600" cy="724089"/>
        </a:xfrm>
        <a:prstGeom prst="roundRect">
          <a:avLst>
            <a:gd name="adj" fmla="val 1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dsp:style>
    </dsp:sp>
    <dsp:sp modelId="{9AB71A21-EBD1-43E7-BCD3-69F852E1F518}">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1AA8DA-7307-4DE4-B302-85A6E579F18C}">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66750">
            <a:lnSpc>
              <a:spcPct val="90000"/>
            </a:lnSpc>
            <a:spcBef>
              <a:spcPct val="0"/>
            </a:spcBef>
            <a:spcAft>
              <a:spcPct val="35000"/>
            </a:spcAft>
            <a:buNone/>
          </a:pPr>
          <a:r>
            <a:rPr lang="en-US" sz="1500" kern="1200"/>
            <a:t>Think of other ways to keep in contact with people while meeting in person is not possible. For example, you could check your phone numbers are up to date, or that you have current email addresses for friends you've not seen for a while. </a:t>
          </a:r>
        </a:p>
      </dsp:txBody>
      <dsp:txXfrm>
        <a:off x="836323" y="3623848"/>
        <a:ext cx="9679276" cy="724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0E874-7EBC-437D-A3B3-4B5306F15A38}">
      <dsp:nvSpPr>
        <dsp:cNvPr id="0" name=""/>
        <dsp:cNvSpPr/>
      </dsp:nvSpPr>
      <dsp:spPr>
        <a:xfrm>
          <a:off x="0" y="127015"/>
          <a:ext cx="6263640" cy="8391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Plan how you’ll spend your time. It might help to write this down on paper and put it on the wall. </a:t>
          </a:r>
        </a:p>
      </dsp:txBody>
      <dsp:txXfrm>
        <a:off x="40962" y="167977"/>
        <a:ext cx="6181716" cy="757185"/>
      </dsp:txXfrm>
    </dsp:sp>
    <dsp:sp modelId="{FA8D2923-6C96-4FCB-8703-A3B2EBBEC0BC}">
      <dsp:nvSpPr>
        <dsp:cNvPr id="0" name=""/>
        <dsp:cNvSpPr/>
      </dsp:nvSpPr>
      <dsp:spPr>
        <a:xfrm>
          <a:off x="0" y="1009325"/>
          <a:ext cx="6263640" cy="839109"/>
        </a:xfrm>
        <a:prstGeom prst="round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Try to follow your ordinary routine as much as possible. Get up at the same time as normal, follow your usual morning routines, and go to bed at your usual time. Set alarms to remind you of your new schedule if that helps.</a:t>
          </a:r>
        </a:p>
      </dsp:txBody>
      <dsp:txXfrm>
        <a:off x="40962" y="1050287"/>
        <a:ext cx="6181716" cy="757185"/>
      </dsp:txXfrm>
    </dsp:sp>
    <dsp:sp modelId="{19212DDC-7E15-4778-85D9-18F571FC278D}">
      <dsp:nvSpPr>
        <dsp:cNvPr id="0" name=""/>
        <dsp:cNvSpPr/>
      </dsp:nvSpPr>
      <dsp:spPr>
        <a:xfrm>
          <a:off x="0" y="1891634"/>
          <a:ext cx="6263640" cy="839109"/>
        </a:xfrm>
        <a:prstGeom prst="round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If you aren’t happy with your usual routine, this might be a chance to do things differently. For example, you could go to bed earlier, spend more time cooking or do other things you don’t usually have time for.</a:t>
          </a:r>
        </a:p>
      </dsp:txBody>
      <dsp:txXfrm>
        <a:off x="40962" y="1932596"/>
        <a:ext cx="6181716" cy="757185"/>
      </dsp:txXfrm>
    </dsp:sp>
    <dsp:sp modelId="{4F04E31B-5D7E-4A02-8000-FD9CDAF843CD}">
      <dsp:nvSpPr>
        <dsp:cNvPr id="0" name=""/>
        <dsp:cNvSpPr/>
      </dsp:nvSpPr>
      <dsp:spPr>
        <a:xfrm>
          <a:off x="0" y="2773944"/>
          <a:ext cx="6263640" cy="839109"/>
        </a:xfrm>
        <a:prstGeom prst="round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Think about how you’ll spend time by yourself at home. For example, plan activities to do on different days or habits you want to start or keep up.</a:t>
          </a:r>
        </a:p>
      </dsp:txBody>
      <dsp:txXfrm>
        <a:off x="40962" y="2814906"/>
        <a:ext cx="6181716" cy="757185"/>
      </dsp:txXfrm>
    </dsp:sp>
    <dsp:sp modelId="{BC995E46-FF0E-41D0-B925-D26DF9987603}">
      <dsp:nvSpPr>
        <dsp:cNvPr id="0" name=""/>
        <dsp:cNvSpPr/>
      </dsp:nvSpPr>
      <dsp:spPr>
        <a:xfrm>
          <a:off x="0" y="3656253"/>
          <a:ext cx="6263640" cy="839109"/>
        </a:xfrm>
        <a:prstGeom prst="round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Agree on a household routine. Try to give everyone you live with a say in this agreement.</a:t>
          </a:r>
        </a:p>
      </dsp:txBody>
      <dsp:txXfrm>
        <a:off x="40962" y="3697215"/>
        <a:ext cx="6181716" cy="757185"/>
      </dsp:txXfrm>
    </dsp:sp>
    <dsp:sp modelId="{F7B18CB9-8451-44FE-AECF-FBCBCDBE26EE}">
      <dsp:nvSpPr>
        <dsp:cNvPr id="0" name=""/>
        <dsp:cNvSpPr/>
      </dsp:nvSpPr>
      <dsp:spPr>
        <a:xfrm>
          <a:off x="0" y="4538562"/>
          <a:ext cx="6263640" cy="83910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Try to respect each other's privacy and give each other space. For example, some people might want to discuss everything they’re doing while others won’t.</a:t>
          </a:r>
        </a:p>
      </dsp:txBody>
      <dsp:txXfrm>
        <a:off x="40962" y="4579524"/>
        <a:ext cx="6181716" cy="7571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B29FE-3B57-4D69-8697-2A043405F420}">
      <dsp:nvSpPr>
        <dsp:cNvPr id="0" name=""/>
        <dsp:cNvSpPr/>
      </dsp:nvSpPr>
      <dsp:spPr>
        <a:xfrm>
          <a:off x="0" y="0"/>
          <a:ext cx="3938928" cy="8906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How am I feeling right now?</a:t>
          </a:r>
          <a:endParaRPr lang="en-US" sz="1900" kern="1200"/>
        </a:p>
      </dsp:txBody>
      <dsp:txXfrm>
        <a:off x="26085" y="26085"/>
        <a:ext cx="2873692" cy="838437"/>
      </dsp:txXfrm>
    </dsp:sp>
    <dsp:sp modelId="{7E32AAFA-BF70-455D-9893-EDE91A88030A}">
      <dsp:nvSpPr>
        <dsp:cNvPr id="0" name=""/>
        <dsp:cNvSpPr/>
      </dsp:nvSpPr>
      <dsp:spPr>
        <a:xfrm>
          <a:off x="294140" y="1014302"/>
          <a:ext cx="3938928" cy="89060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What do you love doing that makes you feel happy?</a:t>
          </a:r>
          <a:endParaRPr lang="en-US" sz="1900" kern="1200"/>
        </a:p>
      </dsp:txBody>
      <dsp:txXfrm>
        <a:off x="320225" y="1040387"/>
        <a:ext cx="3013722" cy="838437"/>
      </dsp:txXfrm>
    </dsp:sp>
    <dsp:sp modelId="{DEF405B8-6248-4EFA-9DCD-01FC3C944B2A}">
      <dsp:nvSpPr>
        <dsp:cNvPr id="0" name=""/>
        <dsp:cNvSpPr/>
      </dsp:nvSpPr>
      <dsp:spPr>
        <a:xfrm>
          <a:off x="588281" y="2028605"/>
          <a:ext cx="3938928" cy="89060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What are you most grateful for?</a:t>
          </a:r>
          <a:endParaRPr lang="en-US" sz="1900" kern="1200"/>
        </a:p>
      </dsp:txBody>
      <dsp:txXfrm>
        <a:off x="614366" y="2054690"/>
        <a:ext cx="3013722" cy="838437"/>
      </dsp:txXfrm>
    </dsp:sp>
    <dsp:sp modelId="{5259C7EA-DE67-4A40-A328-EDD057B20697}">
      <dsp:nvSpPr>
        <dsp:cNvPr id="0" name=""/>
        <dsp:cNvSpPr/>
      </dsp:nvSpPr>
      <dsp:spPr>
        <a:xfrm>
          <a:off x="882422" y="3042908"/>
          <a:ext cx="3938928" cy="89060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How am I feeling about this day ahead?</a:t>
          </a:r>
          <a:endParaRPr lang="en-US" sz="1900" kern="1200"/>
        </a:p>
      </dsp:txBody>
      <dsp:txXfrm>
        <a:off x="908507" y="3068993"/>
        <a:ext cx="3013722" cy="838437"/>
      </dsp:txXfrm>
    </dsp:sp>
    <dsp:sp modelId="{83E1C0A8-6399-43A4-B05C-56CFAD84CCCC}">
      <dsp:nvSpPr>
        <dsp:cNvPr id="0" name=""/>
        <dsp:cNvSpPr/>
      </dsp:nvSpPr>
      <dsp:spPr>
        <a:xfrm>
          <a:off x="1176562" y="4057210"/>
          <a:ext cx="3938928" cy="89060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How can you help someone today?</a:t>
          </a:r>
          <a:endParaRPr lang="en-US" sz="1900" kern="1200"/>
        </a:p>
      </dsp:txBody>
      <dsp:txXfrm>
        <a:off x="1202647" y="4083295"/>
        <a:ext cx="3013722" cy="838437"/>
      </dsp:txXfrm>
    </dsp:sp>
    <dsp:sp modelId="{933DBB93-0F3D-4FDB-B504-0EE7B6037367}">
      <dsp:nvSpPr>
        <dsp:cNvPr id="0" name=""/>
        <dsp:cNvSpPr/>
      </dsp:nvSpPr>
      <dsp:spPr>
        <a:xfrm>
          <a:off x="3360033" y="650638"/>
          <a:ext cx="578894" cy="578894"/>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3490284" y="650638"/>
        <a:ext cx="318392" cy="435618"/>
      </dsp:txXfrm>
    </dsp:sp>
    <dsp:sp modelId="{3E40D845-3354-4F05-A383-2F1D155A960A}">
      <dsp:nvSpPr>
        <dsp:cNvPr id="0" name=""/>
        <dsp:cNvSpPr/>
      </dsp:nvSpPr>
      <dsp:spPr>
        <a:xfrm>
          <a:off x="3654174" y="1664940"/>
          <a:ext cx="578894" cy="578894"/>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3784425" y="1664940"/>
        <a:ext cx="318392" cy="435618"/>
      </dsp:txXfrm>
    </dsp:sp>
    <dsp:sp modelId="{5AF5075E-50A4-40BD-B92F-C4F1FFD8FFD0}">
      <dsp:nvSpPr>
        <dsp:cNvPr id="0" name=""/>
        <dsp:cNvSpPr/>
      </dsp:nvSpPr>
      <dsp:spPr>
        <a:xfrm>
          <a:off x="3948314" y="2664399"/>
          <a:ext cx="578894" cy="578894"/>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078565" y="2664399"/>
        <a:ext cx="318392" cy="435618"/>
      </dsp:txXfrm>
    </dsp:sp>
    <dsp:sp modelId="{98F529FB-94BB-4AA1-B012-3F28D4468D37}">
      <dsp:nvSpPr>
        <dsp:cNvPr id="0" name=""/>
        <dsp:cNvSpPr/>
      </dsp:nvSpPr>
      <dsp:spPr>
        <a:xfrm>
          <a:off x="4242455" y="3688598"/>
          <a:ext cx="578894" cy="578894"/>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372706" y="3688598"/>
        <a:ext cx="318392" cy="43561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01906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43917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2389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1071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8069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05885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5096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67529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70257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06945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82291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77806174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descr="A close up of text on a white surface&#10;&#10;Description generated with very high confidence">
            <a:extLst>
              <a:ext uri="{FF2B5EF4-FFF2-40B4-BE49-F238E27FC236}">
                <a16:creationId xmlns:a16="http://schemas.microsoft.com/office/drawing/2014/main" id="{0CD084C0-C63E-45AE-88E2-E4529D6AE111}"/>
              </a:ext>
            </a:extLst>
          </p:cNvPr>
          <p:cNvPicPr>
            <a:picLocks noChangeAspect="1"/>
          </p:cNvPicPr>
          <p:nvPr/>
        </p:nvPicPr>
        <p:blipFill>
          <a:blip r:embed="rId2"/>
          <a:stretch>
            <a:fillRect/>
          </a:stretch>
        </p:blipFill>
        <p:spPr>
          <a:xfrm>
            <a:off x="2122222" y="1675341"/>
            <a:ext cx="2420410" cy="2420410"/>
          </a:xfrm>
          <a:prstGeom prst="rect">
            <a:avLst/>
          </a:prstGeom>
        </p:spPr>
      </p:pic>
      <p:pic>
        <p:nvPicPr>
          <p:cNvPr id="4" name="Picture 4" descr="A picture containing drawing&#10;&#10;Description generated with very high confidence">
            <a:extLst>
              <a:ext uri="{FF2B5EF4-FFF2-40B4-BE49-F238E27FC236}">
                <a16:creationId xmlns:a16="http://schemas.microsoft.com/office/drawing/2014/main" id="{78AAADDC-89F1-4AEC-A86D-66A0D27A58D4}"/>
              </a:ext>
            </a:extLst>
          </p:cNvPr>
          <p:cNvPicPr>
            <a:picLocks noChangeAspect="1"/>
          </p:cNvPicPr>
          <p:nvPr/>
        </p:nvPicPr>
        <p:blipFill>
          <a:blip r:embed="rId3"/>
          <a:stretch>
            <a:fillRect/>
          </a:stretch>
        </p:blipFill>
        <p:spPr>
          <a:xfrm>
            <a:off x="6598221" y="2127475"/>
            <a:ext cx="5096955" cy="3465929"/>
          </a:xfrm>
          <a:prstGeom prst="rect">
            <a:avLst/>
          </a:prstGeom>
        </p:spPr>
      </p:pic>
    </p:spTree>
    <p:extLst>
      <p:ext uri="{BB962C8B-B14F-4D97-AF65-F5344CB8AC3E}">
        <p14:creationId xmlns:p14="http://schemas.microsoft.com/office/powerpoint/2010/main" val="129398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C04A-639E-421F-8B6C-2DFF4C3F4968}"/>
              </a:ext>
            </a:extLst>
          </p:cNvPr>
          <p:cNvSpPr>
            <a:spLocks noGrp="1"/>
          </p:cNvSpPr>
          <p:nvPr>
            <p:ph type="title"/>
          </p:nvPr>
        </p:nvSpPr>
        <p:spPr>
          <a:xfrm>
            <a:off x="838200" y="365125"/>
            <a:ext cx="10515600" cy="1325563"/>
          </a:xfrm>
        </p:spPr>
        <p:txBody>
          <a:bodyPr>
            <a:normAutofit/>
          </a:bodyPr>
          <a:lstStyle/>
          <a:p>
            <a:r>
              <a:rPr lang="en-US">
                <a:cs typeface="Calibri Light"/>
              </a:rPr>
              <a:t>Your mental health is important . </a:t>
            </a:r>
            <a:endParaRPr lang="en-US"/>
          </a:p>
        </p:txBody>
      </p:sp>
      <p:graphicFrame>
        <p:nvGraphicFramePr>
          <p:cNvPr id="12" name="Content Placeholder 2">
            <a:extLst>
              <a:ext uri="{FF2B5EF4-FFF2-40B4-BE49-F238E27FC236}">
                <a16:creationId xmlns:a16="http://schemas.microsoft.com/office/drawing/2014/main" id="{AF2DB1E2-7E5C-49BA-BA85-9CEFCC7FF7E5}"/>
              </a:ext>
            </a:extLst>
          </p:cNvPr>
          <p:cNvGraphicFramePr>
            <a:graphicFrameLocks noGrp="1"/>
          </p:cNvGraphicFramePr>
          <p:nvPr>
            <p:ph idx="1"/>
            <p:extLst>
              <p:ext uri="{D42A27DB-BD31-4B8C-83A1-F6EECF244321}">
                <p14:modId xmlns:p14="http://schemas.microsoft.com/office/powerpoint/2010/main" val="2530805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8276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9A4C0-87DB-47F3-87C1-283A1A8B017D}"/>
              </a:ext>
            </a:extLst>
          </p:cNvPr>
          <p:cNvSpPr>
            <a:spLocks noGrp="1"/>
          </p:cNvSpPr>
          <p:nvPr>
            <p:ph type="title"/>
          </p:nvPr>
        </p:nvSpPr>
        <p:spPr>
          <a:xfrm>
            <a:off x="838200" y="620392"/>
            <a:ext cx="3374136" cy="5504688"/>
          </a:xfrm>
        </p:spPr>
        <p:txBody>
          <a:bodyPr>
            <a:normAutofit/>
          </a:bodyPr>
          <a:lstStyle/>
          <a:p>
            <a:r>
              <a:rPr lang="en-US">
                <a:cs typeface="Calibri Light"/>
              </a:rPr>
              <a:t>Decide on your routine</a:t>
            </a:r>
            <a:endParaRPr lang="en-US"/>
          </a:p>
        </p:txBody>
      </p:sp>
      <p:graphicFrame>
        <p:nvGraphicFramePr>
          <p:cNvPr id="14" name="Content Placeholder 2">
            <a:extLst>
              <a:ext uri="{FF2B5EF4-FFF2-40B4-BE49-F238E27FC236}">
                <a16:creationId xmlns:a16="http://schemas.microsoft.com/office/drawing/2014/main" id="{4CD502FA-3814-45F1-9089-6D47C7EEE89C}"/>
              </a:ext>
            </a:extLst>
          </p:cNvPr>
          <p:cNvGraphicFramePr>
            <a:graphicFrameLocks noGrp="1"/>
          </p:cNvGraphicFramePr>
          <p:nvPr>
            <p:ph idx="1"/>
            <p:extLst>
              <p:ext uri="{D42A27DB-BD31-4B8C-83A1-F6EECF244321}">
                <p14:modId xmlns:p14="http://schemas.microsoft.com/office/powerpoint/2010/main" val="2257811469"/>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8527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BF864D-2EFF-4DA3-A1E9-6EB54AB4396B}"/>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Colour me!</a:t>
            </a:r>
          </a:p>
        </p:txBody>
      </p:sp>
      <p:sp>
        <p:nvSpPr>
          <p:cNvPr id="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book, text&#10;&#10;Description generated with very high confidence">
            <a:extLst>
              <a:ext uri="{FF2B5EF4-FFF2-40B4-BE49-F238E27FC236}">
                <a16:creationId xmlns:a16="http://schemas.microsoft.com/office/drawing/2014/main" id="{6A6F91B3-05B2-40FD-A5CF-F0CF4F07D19D}"/>
              </a:ext>
            </a:extLst>
          </p:cNvPr>
          <p:cNvPicPr>
            <a:picLocks noChangeAspect="1"/>
          </p:cNvPicPr>
          <p:nvPr/>
        </p:nvPicPr>
        <p:blipFill rotWithShape="1">
          <a:blip r:embed="rId2"/>
          <a:srcRect t="12370" b="24867"/>
          <a:stretch/>
        </p:blipFill>
        <p:spPr>
          <a:xfrm>
            <a:off x="976251" y="942538"/>
            <a:ext cx="7163222" cy="4808332"/>
          </a:xfrm>
          <a:prstGeom prst="rect">
            <a:avLst/>
          </a:prstGeom>
          <a:effectLst/>
        </p:spPr>
      </p:pic>
      <p:pic>
        <p:nvPicPr>
          <p:cNvPr id="6" name="Picture 6" descr="A picture containing drawing&#10;&#10;Description generated with very high confidence">
            <a:extLst>
              <a:ext uri="{FF2B5EF4-FFF2-40B4-BE49-F238E27FC236}">
                <a16:creationId xmlns:a16="http://schemas.microsoft.com/office/drawing/2014/main" id="{0F353D82-14C9-4B48-8AA3-5E73500EEBC6}"/>
              </a:ext>
            </a:extLst>
          </p:cNvPr>
          <p:cNvPicPr>
            <a:picLocks noChangeAspect="1"/>
          </p:cNvPicPr>
          <p:nvPr/>
        </p:nvPicPr>
        <p:blipFill>
          <a:blip r:embed="rId3"/>
          <a:stretch>
            <a:fillRect/>
          </a:stretch>
        </p:blipFill>
        <p:spPr>
          <a:xfrm>
            <a:off x="226443" y="6469"/>
            <a:ext cx="1416170" cy="950344"/>
          </a:xfrm>
          <a:prstGeom prst="rect">
            <a:avLst/>
          </a:prstGeom>
        </p:spPr>
      </p:pic>
    </p:spTree>
    <p:extLst>
      <p:ext uri="{BB962C8B-B14F-4D97-AF65-F5344CB8AC3E}">
        <p14:creationId xmlns:p14="http://schemas.microsoft.com/office/powerpoint/2010/main" val="2994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8" descr="A close up of a flower&#10;&#10;Description generated with very high confidence">
            <a:extLst>
              <a:ext uri="{FF2B5EF4-FFF2-40B4-BE49-F238E27FC236}">
                <a16:creationId xmlns:a16="http://schemas.microsoft.com/office/drawing/2014/main" id="{F40BE726-AB30-40DA-8948-3FF807080BE5}"/>
              </a:ext>
            </a:extLst>
          </p:cNvPr>
          <p:cNvPicPr>
            <a:picLocks noChangeAspect="1"/>
          </p:cNvPicPr>
          <p:nvPr/>
        </p:nvPicPr>
        <p:blipFill rotWithShape="1">
          <a:blip r:embed="rId2"/>
          <a:srcRect l="24314"/>
          <a:stretch/>
        </p:blipFill>
        <p:spPr>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6" name="Picture 6" descr="A birthday cake with lit candles&#10;&#10;Description generated with high confidence">
            <a:extLst>
              <a:ext uri="{FF2B5EF4-FFF2-40B4-BE49-F238E27FC236}">
                <a16:creationId xmlns:a16="http://schemas.microsoft.com/office/drawing/2014/main" id="{FDBE631F-D802-43D5-B61D-0253BF65581F}"/>
              </a:ext>
            </a:extLst>
          </p:cNvPr>
          <p:cNvPicPr>
            <a:picLocks noChangeAspect="1"/>
          </p:cNvPicPr>
          <p:nvPr/>
        </p:nvPicPr>
        <p:blipFill rotWithShape="1">
          <a:blip r:embed="rId3"/>
          <a:srcRect t="43867" r="2" b="4122"/>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0" name="Picture 10" descr="A person wearing a mask&#10;&#10;Description generated with very high confidence">
            <a:extLst>
              <a:ext uri="{FF2B5EF4-FFF2-40B4-BE49-F238E27FC236}">
                <a16:creationId xmlns:a16="http://schemas.microsoft.com/office/drawing/2014/main" id="{421AC363-A746-4717-A673-86A172313CD1}"/>
              </a:ext>
            </a:extLst>
          </p:cNvPr>
          <p:cNvPicPr>
            <a:picLocks noChangeAspect="1"/>
          </p:cNvPicPr>
          <p:nvPr/>
        </p:nvPicPr>
        <p:blipFill rotWithShape="1">
          <a:blip r:embed="rId4"/>
          <a:srcRect l="19041" r="7561" b="-2"/>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2" name="Picture 12" descr="A close up of text on a white background&#10;&#10;Description generated with high confidence">
            <a:extLst>
              <a:ext uri="{FF2B5EF4-FFF2-40B4-BE49-F238E27FC236}">
                <a16:creationId xmlns:a16="http://schemas.microsoft.com/office/drawing/2014/main" id="{B45305F7-811D-4BC0-A34A-395855F6DD25}"/>
              </a:ext>
            </a:extLst>
          </p:cNvPr>
          <p:cNvPicPr>
            <a:picLocks noChangeAspect="1"/>
          </p:cNvPicPr>
          <p:nvPr/>
        </p:nvPicPr>
        <p:blipFill rotWithShape="1">
          <a:blip r:embed="rId5"/>
          <a:srcRect t="3759" r="-1" b="13230"/>
          <a:stretch/>
        </p:blipFill>
        <p:spPr>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2" name="Title 1">
            <a:extLst>
              <a:ext uri="{FF2B5EF4-FFF2-40B4-BE49-F238E27FC236}">
                <a16:creationId xmlns:a16="http://schemas.microsoft.com/office/drawing/2014/main" id="{D94F5994-6759-4F35-A7D2-371FBA818DB9}"/>
              </a:ext>
            </a:extLst>
          </p:cNvPr>
          <p:cNvSpPr>
            <a:spLocks noGrp="1"/>
          </p:cNvSpPr>
          <p:nvPr>
            <p:ph type="title"/>
          </p:nvPr>
        </p:nvSpPr>
        <p:spPr>
          <a:xfrm>
            <a:off x="193558" y="3083665"/>
            <a:ext cx="2936715" cy="852985"/>
          </a:xfrm>
        </p:spPr>
        <p:txBody>
          <a:bodyPr>
            <a:normAutofit/>
          </a:bodyPr>
          <a:lstStyle/>
          <a:p>
            <a:r>
              <a:rPr lang="en-US" sz="2000">
                <a:solidFill>
                  <a:srgbClr val="FFFFFF"/>
                </a:solidFill>
                <a:cs typeface="Calibri Light"/>
              </a:rPr>
              <a:t>Being in the present...</a:t>
            </a:r>
          </a:p>
        </p:txBody>
      </p:sp>
      <p:sp>
        <p:nvSpPr>
          <p:cNvPr id="3" name="Content Placeholder 2">
            <a:extLst>
              <a:ext uri="{FF2B5EF4-FFF2-40B4-BE49-F238E27FC236}">
                <a16:creationId xmlns:a16="http://schemas.microsoft.com/office/drawing/2014/main" id="{3D24B9D6-AFD1-4BCB-8DB4-8B3CC3D354C5}"/>
              </a:ext>
            </a:extLst>
          </p:cNvPr>
          <p:cNvSpPr>
            <a:spLocks noGrp="1"/>
          </p:cNvSpPr>
          <p:nvPr>
            <p:ph idx="1"/>
          </p:nvPr>
        </p:nvSpPr>
        <p:spPr>
          <a:xfrm>
            <a:off x="682388" y="3951027"/>
            <a:ext cx="4746863" cy="2446665"/>
          </a:xfrm>
        </p:spPr>
        <p:txBody>
          <a:bodyPr vert="horz" lIns="91440" tIns="45720" rIns="91440" bIns="45720" rtlCol="0" anchor="ctr">
            <a:normAutofit fontScale="70000" lnSpcReduction="20000"/>
          </a:bodyPr>
          <a:lstStyle/>
          <a:p>
            <a:pPr marL="0" indent="0">
              <a:buNone/>
            </a:pPr>
            <a:endParaRPr lang="en-US" sz="700">
              <a:solidFill>
                <a:srgbClr val="FFFFFF"/>
              </a:solidFill>
              <a:latin typeface="Calibri" panose="020F0502020204030204"/>
              <a:ea typeface="+mn-lt"/>
              <a:cs typeface="+mn-lt"/>
            </a:endParaRPr>
          </a:p>
          <a:p>
            <a:pPr marL="0" indent="0">
              <a:buNone/>
            </a:pPr>
            <a:r>
              <a:rPr lang="en-US" sz="2400">
                <a:solidFill>
                  <a:srgbClr val="FFFFFF"/>
                </a:solidFill>
                <a:latin typeface="Abadi Extra Light"/>
                <a:ea typeface="+mn-lt"/>
                <a:cs typeface="+mn-lt"/>
              </a:rPr>
              <a:t>Think about your favorite:</a:t>
            </a:r>
          </a:p>
          <a:p>
            <a:r>
              <a:rPr lang="en-US" sz="2000">
                <a:solidFill>
                  <a:srgbClr val="FFFFFF"/>
                </a:solidFill>
                <a:ea typeface="+mn-lt"/>
                <a:cs typeface="+mn-lt"/>
              </a:rPr>
              <a:t>TASTE </a:t>
            </a:r>
            <a:endParaRPr lang="en-US" sz="2000">
              <a:solidFill>
                <a:srgbClr val="FFFFFF"/>
              </a:solidFill>
              <a:cs typeface="Calibri" panose="020F0502020204030204"/>
            </a:endParaRPr>
          </a:p>
          <a:p>
            <a:r>
              <a:rPr lang="en-US" sz="2000">
                <a:solidFill>
                  <a:srgbClr val="FFFFFF"/>
                </a:solidFill>
                <a:ea typeface="+mn-lt"/>
                <a:cs typeface="+mn-lt"/>
              </a:rPr>
              <a:t>TOUCH   </a:t>
            </a:r>
            <a:endParaRPr lang="en-US" sz="2000">
              <a:solidFill>
                <a:srgbClr val="FFFFFF"/>
              </a:solidFill>
              <a:cs typeface="Calibri"/>
            </a:endParaRPr>
          </a:p>
          <a:p>
            <a:r>
              <a:rPr lang="en-US" sz="2000">
                <a:solidFill>
                  <a:srgbClr val="FFFFFF"/>
                </a:solidFill>
                <a:ea typeface="+mn-lt"/>
                <a:cs typeface="+mn-lt"/>
              </a:rPr>
              <a:t>SMELL </a:t>
            </a:r>
          </a:p>
          <a:p>
            <a:r>
              <a:rPr lang="en-US" sz="2000">
                <a:solidFill>
                  <a:srgbClr val="FFFFFF"/>
                </a:solidFill>
                <a:ea typeface="+mn-lt"/>
                <a:cs typeface="+mn-lt"/>
              </a:rPr>
              <a:t>SIGHT  </a:t>
            </a:r>
            <a:endParaRPr lang="en-US" sz="2000">
              <a:solidFill>
                <a:srgbClr val="FFFFFF"/>
              </a:solidFill>
              <a:cs typeface="Calibri"/>
            </a:endParaRPr>
          </a:p>
          <a:p>
            <a:r>
              <a:rPr lang="en-US" sz="1800">
                <a:solidFill>
                  <a:srgbClr val="FFFFFF"/>
                </a:solidFill>
                <a:ea typeface="+mn-lt"/>
                <a:cs typeface="+mn-lt"/>
              </a:rPr>
              <a:t>SOUND</a:t>
            </a:r>
            <a:r>
              <a:rPr lang="en-US" sz="700">
                <a:solidFill>
                  <a:srgbClr val="FFFFFF"/>
                </a:solidFill>
                <a:ea typeface="+mn-lt"/>
                <a:cs typeface="+mn-lt"/>
              </a:rPr>
              <a:t> </a:t>
            </a:r>
            <a:r>
              <a:rPr lang="en-US" sz="700">
                <a:solidFill>
                  <a:srgbClr val="FFFFFF"/>
                </a:solidFill>
                <a:latin typeface="Broadway"/>
              </a:rPr>
              <a:t>                                                                 </a:t>
            </a:r>
            <a:endParaRPr lang="en-US" sz="700">
              <a:solidFill>
                <a:srgbClr val="FFFFFF"/>
              </a:solidFill>
              <a:latin typeface="Calibri" panose="020F0502020204030204"/>
              <a:cs typeface="Calibri" panose="020F0502020204030204"/>
            </a:endParaRPr>
          </a:p>
          <a:p>
            <a:pPr marL="0" indent="0">
              <a:buNone/>
            </a:pPr>
            <a:r>
              <a:rPr lang="en-US" sz="700">
                <a:solidFill>
                  <a:srgbClr val="FFFFFF"/>
                </a:solidFill>
                <a:latin typeface="Broadway"/>
              </a:rPr>
              <a:t>              </a:t>
            </a:r>
            <a:r>
              <a:rPr lang="en-US">
                <a:solidFill>
                  <a:srgbClr val="FFFFFF"/>
                </a:solidFill>
                <a:latin typeface="Biome Light"/>
              </a:rPr>
              <a:t>what could  you do?</a:t>
            </a:r>
            <a:endParaRPr lang="en-US">
              <a:solidFill>
                <a:srgbClr val="FFFFFF"/>
              </a:solidFill>
              <a:latin typeface="Biome Light"/>
              <a:ea typeface="+mn-lt"/>
              <a:cs typeface="+mn-lt"/>
            </a:endParaRPr>
          </a:p>
          <a:p>
            <a:pPr marL="0" indent="0">
              <a:buNone/>
            </a:pPr>
            <a:br>
              <a:rPr lang="en-US" sz="700"/>
            </a:br>
            <a:endParaRPr lang="en-US" sz="700">
              <a:solidFill>
                <a:srgbClr val="FFFFFF"/>
              </a:solidFill>
              <a:cs typeface="Calibri"/>
            </a:endParaRPr>
          </a:p>
          <a:p>
            <a:pPr marL="0" indent="0">
              <a:buNone/>
            </a:pPr>
            <a:endParaRPr lang="en-US" sz="700">
              <a:solidFill>
                <a:srgbClr val="FFFFFF"/>
              </a:solidFill>
              <a:cs typeface="Calibri"/>
            </a:endParaRPr>
          </a:p>
          <a:p>
            <a:endParaRPr lang="en-US" sz="700">
              <a:solidFill>
                <a:srgbClr val="FFFFFF"/>
              </a:solidFill>
              <a:cs typeface="Calibri"/>
            </a:endParaRPr>
          </a:p>
        </p:txBody>
      </p:sp>
      <p:pic>
        <p:nvPicPr>
          <p:cNvPr id="4" name="Picture 4" descr="A picture containing indoor, person, small, sitting&#10;&#10;Description generated with very high confidence">
            <a:extLst>
              <a:ext uri="{FF2B5EF4-FFF2-40B4-BE49-F238E27FC236}">
                <a16:creationId xmlns:a16="http://schemas.microsoft.com/office/drawing/2014/main" id="{4D5C0BB1-D7F0-470D-94F8-677BB1916DF8}"/>
              </a:ext>
            </a:extLst>
          </p:cNvPr>
          <p:cNvPicPr>
            <a:picLocks noChangeAspect="1"/>
          </p:cNvPicPr>
          <p:nvPr/>
        </p:nvPicPr>
        <p:blipFill rotWithShape="1">
          <a:blip r:embed="rId6"/>
          <a:srcRect l="10903" r="1" b="1"/>
          <a:stretch/>
        </p:blipFill>
        <p:spPr>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83439710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353144-616A-42F6-ADC7-4DA163E2E65C}"/>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2600" kern="1200" err="1">
                <a:solidFill>
                  <a:srgbClr val="FFFFFF"/>
                </a:solidFill>
                <a:latin typeface="+mj-lt"/>
                <a:ea typeface="+mj-ea"/>
                <a:cs typeface="+mj-cs"/>
              </a:rPr>
              <a:t>Colour</a:t>
            </a:r>
            <a:r>
              <a:rPr lang="en-US" sz="2600" kern="1200">
                <a:solidFill>
                  <a:srgbClr val="FFFFFF"/>
                </a:solidFill>
                <a:latin typeface="+mj-lt"/>
                <a:ea typeface="+mj-ea"/>
                <a:cs typeface="+mj-cs"/>
              </a:rPr>
              <a:t> me</a:t>
            </a:r>
            <a:r>
              <a:rPr lang="en-US" sz="2600">
                <a:solidFill>
                  <a:srgbClr val="FFFFFF"/>
                </a:solidFill>
                <a:latin typeface="+mj-lt"/>
                <a:ea typeface="+mj-ea"/>
                <a:cs typeface="+mj-cs"/>
              </a:rPr>
              <a:t>!</a:t>
            </a:r>
            <a:endParaRPr lang="en-US"/>
          </a:p>
          <a:p>
            <a:pPr algn="ctr">
              <a:lnSpc>
                <a:spcPct val="90000"/>
              </a:lnSpc>
              <a:spcBef>
                <a:spcPct val="0"/>
              </a:spcBef>
              <a:spcAft>
                <a:spcPts val="600"/>
              </a:spcAft>
            </a:pPr>
            <a:endParaRPr lang="en-US" sz="2600" kern="1200">
              <a:solidFill>
                <a:srgbClr val="FFFFFF"/>
              </a:solidFill>
              <a:latin typeface="+mj-lt"/>
              <a:ea typeface="+mj-ea"/>
              <a:cs typeface="Calibri Light"/>
            </a:endParaRPr>
          </a:p>
        </p:txBody>
      </p:sp>
      <p:pic>
        <p:nvPicPr>
          <p:cNvPr id="4" name="Picture 4" descr="A picture containing text, map&#10;&#10;Description generated with very high confidence">
            <a:extLst>
              <a:ext uri="{FF2B5EF4-FFF2-40B4-BE49-F238E27FC236}">
                <a16:creationId xmlns:a16="http://schemas.microsoft.com/office/drawing/2014/main" id="{A68AC946-4C23-4A50-80EE-22F648D0F59B}"/>
              </a:ext>
            </a:extLst>
          </p:cNvPr>
          <p:cNvPicPr>
            <a:picLocks noChangeAspect="1"/>
          </p:cNvPicPr>
          <p:nvPr/>
        </p:nvPicPr>
        <p:blipFill rotWithShape="1">
          <a:blip r:embed="rId2"/>
          <a:srcRect t="7893" r="-3" b="-3"/>
          <a:stretch/>
        </p:blipFill>
        <p:spPr>
          <a:xfrm>
            <a:off x="4888171" y="415473"/>
            <a:ext cx="5762226" cy="6915061"/>
          </a:xfrm>
          <a:prstGeom prst="rect">
            <a:avLst/>
          </a:prstGeom>
        </p:spPr>
      </p:pic>
      <p:pic>
        <p:nvPicPr>
          <p:cNvPr id="5" name="Picture 8" descr="A picture containing drawing&#10;&#10;Description generated with very high confidence">
            <a:extLst>
              <a:ext uri="{FF2B5EF4-FFF2-40B4-BE49-F238E27FC236}">
                <a16:creationId xmlns:a16="http://schemas.microsoft.com/office/drawing/2014/main" id="{2A6F19FF-C515-48FB-9A3A-EC6AC9C45C28}"/>
              </a:ext>
            </a:extLst>
          </p:cNvPr>
          <p:cNvPicPr>
            <a:picLocks noChangeAspect="1"/>
          </p:cNvPicPr>
          <p:nvPr/>
        </p:nvPicPr>
        <p:blipFill>
          <a:blip r:embed="rId3"/>
          <a:stretch>
            <a:fillRect/>
          </a:stretch>
        </p:blipFill>
        <p:spPr>
          <a:xfrm>
            <a:off x="10808180" y="409036"/>
            <a:ext cx="1186133" cy="792193"/>
          </a:xfrm>
          <a:prstGeom prst="rect">
            <a:avLst/>
          </a:prstGeom>
        </p:spPr>
      </p:pic>
    </p:spTree>
    <p:extLst>
      <p:ext uri="{BB962C8B-B14F-4D97-AF65-F5344CB8AC3E}">
        <p14:creationId xmlns:p14="http://schemas.microsoft.com/office/powerpoint/2010/main" val="1521746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EFE76F95-24C6-495D-8A01-D93812EB0240}"/>
              </a:ext>
            </a:extLst>
          </p:cNvPr>
          <p:cNvPicPr>
            <a:picLocks noGrp="1" noChangeAspect="1"/>
          </p:cNvPicPr>
          <p:nvPr>
            <p:ph idx="1"/>
          </p:nvPr>
        </p:nvPicPr>
        <p:blipFill>
          <a:blip r:embed="rId2"/>
          <a:stretch>
            <a:fillRect/>
          </a:stretch>
        </p:blipFill>
        <p:spPr>
          <a:xfrm rot="16200000">
            <a:off x="2599638" y="-2796484"/>
            <a:ext cx="7016285" cy="12445790"/>
          </a:xfrm>
        </p:spPr>
      </p:pic>
    </p:spTree>
    <p:extLst>
      <p:ext uri="{BB962C8B-B14F-4D97-AF65-F5344CB8AC3E}">
        <p14:creationId xmlns:p14="http://schemas.microsoft.com/office/powerpoint/2010/main" val="3821438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creenshot of text&#10;&#10;Description generated with very high confidence">
            <a:extLst>
              <a:ext uri="{FF2B5EF4-FFF2-40B4-BE49-F238E27FC236}">
                <a16:creationId xmlns:a16="http://schemas.microsoft.com/office/drawing/2014/main" id="{D1CEE1AF-DA97-4824-9B55-04A30945B576}"/>
              </a:ext>
            </a:extLst>
          </p:cNvPr>
          <p:cNvPicPr>
            <a:picLocks noChangeAspect="1"/>
          </p:cNvPicPr>
          <p:nvPr/>
        </p:nvPicPr>
        <p:blipFill>
          <a:blip r:embed="rId2"/>
          <a:stretch>
            <a:fillRect/>
          </a:stretch>
        </p:blipFill>
        <p:spPr>
          <a:xfrm rot="16200000">
            <a:off x="2498336" y="-2761367"/>
            <a:ext cx="7189024" cy="12285290"/>
          </a:xfrm>
          <a:prstGeom prst="rect">
            <a:avLst/>
          </a:prstGeom>
          <a:ln>
            <a:noFill/>
          </a:ln>
        </p:spPr>
      </p:pic>
    </p:spTree>
    <p:extLst>
      <p:ext uri="{BB962C8B-B14F-4D97-AF65-F5344CB8AC3E}">
        <p14:creationId xmlns:p14="http://schemas.microsoft.com/office/powerpoint/2010/main" val="3185705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8E93-ECC4-4F52-91B8-F1FEDF47C68A}"/>
              </a:ext>
            </a:extLst>
          </p:cNvPr>
          <p:cNvSpPr>
            <a:spLocks noGrp="1"/>
          </p:cNvSpPr>
          <p:nvPr>
            <p:ph type="title"/>
          </p:nvPr>
        </p:nvSpPr>
        <p:spPr>
          <a:xfrm>
            <a:off x="9093496" y="618681"/>
            <a:ext cx="2613872" cy="4794567"/>
          </a:xfrm>
        </p:spPr>
        <p:txBody>
          <a:bodyPr>
            <a:normAutofit/>
          </a:bodyPr>
          <a:lstStyle/>
          <a:p>
            <a:r>
              <a:rPr lang="en-US" sz="3600">
                <a:solidFill>
                  <a:srgbClr val="FFFFFF"/>
                </a:solidFill>
                <a:cs typeface="Calibri Light"/>
              </a:rPr>
              <a:t>Colour me!</a:t>
            </a:r>
          </a:p>
        </p:txBody>
      </p:sp>
      <p:pic>
        <p:nvPicPr>
          <p:cNvPr id="3" name="Picture 3" descr="A close up of a logo&#10;&#10;Description generated with high confidence">
            <a:extLst>
              <a:ext uri="{FF2B5EF4-FFF2-40B4-BE49-F238E27FC236}">
                <a16:creationId xmlns:a16="http://schemas.microsoft.com/office/drawing/2014/main" id="{8D242460-78A6-49B6-A941-6E91B6555ABF}"/>
              </a:ext>
            </a:extLst>
          </p:cNvPr>
          <p:cNvPicPr>
            <a:picLocks noChangeAspect="1"/>
          </p:cNvPicPr>
          <p:nvPr/>
        </p:nvPicPr>
        <p:blipFill rotWithShape="1">
          <a:blip r:embed="rId2"/>
          <a:srcRect t="5123"/>
          <a:stretch/>
        </p:blipFill>
        <p:spPr>
          <a:xfrm>
            <a:off x="976251" y="942538"/>
            <a:ext cx="7163222" cy="4808332"/>
          </a:xfrm>
          <a:prstGeom prst="rect">
            <a:avLst/>
          </a:prstGeom>
          <a:effectLst/>
        </p:spPr>
      </p:pic>
      <p:pic>
        <p:nvPicPr>
          <p:cNvPr id="4" name="Picture 4" descr="A picture containing drawing&#10;&#10;Description generated with very high confidence">
            <a:extLst>
              <a:ext uri="{FF2B5EF4-FFF2-40B4-BE49-F238E27FC236}">
                <a16:creationId xmlns:a16="http://schemas.microsoft.com/office/drawing/2014/main" id="{E78D5B6F-F8A9-4E40-8BDB-63B62C98DFC5}"/>
              </a:ext>
            </a:extLst>
          </p:cNvPr>
          <p:cNvPicPr>
            <a:picLocks noChangeAspect="1"/>
          </p:cNvPicPr>
          <p:nvPr/>
        </p:nvPicPr>
        <p:blipFill>
          <a:blip r:embed="rId3"/>
          <a:stretch>
            <a:fillRect/>
          </a:stretch>
        </p:blipFill>
        <p:spPr>
          <a:xfrm>
            <a:off x="197689" y="193375"/>
            <a:ext cx="1401793" cy="950344"/>
          </a:xfrm>
          <a:prstGeom prst="rect">
            <a:avLst/>
          </a:prstGeom>
        </p:spPr>
      </p:pic>
    </p:spTree>
    <p:extLst>
      <p:ext uri="{BB962C8B-B14F-4D97-AF65-F5344CB8AC3E}">
        <p14:creationId xmlns:p14="http://schemas.microsoft.com/office/powerpoint/2010/main" val="1863228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D95A3757-A612-4B46-910B-9F1DA0B104CB}"/>
              </a:ext>
            </a:extLst>
          </p:cNvPr>
          <p:cNvPicPr>
            <a:picLocks noChangeAspect="1"/>
          </p:cNvPicPr>
          <p:nvPr/>
        </p:nvPicPr>
        <p:blipFill>
          <a:blip r:embed="rId2"/>
          <a:stretch>
            <a:fillRect/>
          </a:stretch>
        </p:blipFill>
        <p:spPr>
          <a:xfrm rot="16200000">
            <a:off x="2536167" y="-2496251"/>
            <a:ext cx="6970142" cy="12077983"/>
          </a:xfrm>
          <a:prstGeom prst="rect">
            <a:avLst/>
          </a:prstGeom>
        </p:spPr>
      </p:pic>
    </p:spTree>
    <p:extLst>
      <p:ext uri="{BB962C8B-B14F-4D97-AF65-F5344CB8AC3E}">
        <p14:creationId xmlns:p14="http://schemas.microsoft.com/office/powerpoint/2010/main" val="1810644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5557-BD53-44ED-B54E-EE22C32F5B7E}"/>
              </a:ext>
            </a:extLst>
          </p:cNvPr>
          <p:cNvSpPr>
            <a:spLocks noGrp="1"/>
          </p:cNvSpPr>
          <p:nvPr>
            <p:ph type="title"/>
          </p:nvPr>
        </p:nvSpPr>
        <p:spPr/>
        <p:txBody>
          <a:bodyPr/>
          <a:lstStyle/>
          <a:p>
            <a:r>
              <a:rPr lang="en-US">
                <a:cs typeface="Calibri Light"/>
              </a:rPr>
              <a:t>My Favourite book and Music</a:t>
            </a:r>
            <a:endParaRPr lang="en-US"/>
          </a:p>
        </p:txBody>
      </p:sp>
      <p:sp>
        <p:nvSpPr>
          <p:cNvPr id="3" name="Content Placeholder 2">
            <a:extLst>
              <a:ext uri="{FF2B5EF4-FFF2-40B4-BE49-F238E27FC236}">
                <a16:creationId xmlns:a16="http://schemas.microsoft.com/office/drawing/2014/main" id="{E157D6B0-674D-49F5-9260-247D8EC8EB89}"/>
              </a:ext>
            </a:extLst>
          </p:cNvPr>
          <p:cNvSpPr>
            <a:spLocks noGrp="1"/>
          </p:cNvSpPr>
          <p:nvPr>
            <p:ph sz="half" idx="1"/>
          </p:nvPr>
        </p:nvSpPr>
        <p:spPr/>
        <p:txBody>
          <a:bodyPr vert="horz" lIns="91440" tIns="45720" rIns="91440" bIns="45720" rtlCol="0" anchor="t">
            <a:normAutofit/>
          </a:bodyPr>
          <a:lstStyle/>
          <a:p>
            <a:r>
              <a:rPr lang="en-US">
                <a:cs typeface="Calibri"/>
              </a:rPr>
              <a:t>Fill the spines</a:t>
            </a:r>
          </a:p>
          <a:p>
            <a:endParaRPr lang="en-US">
              <a:cs typeface="Calibri"/>
            </a:endParaRPr>
          </a:p>
        </p:txBody>
      </p:sp>
      <p:sp>
        <p:nvSpPr>
          <p:cNvPr id="4" name="Content Placeholder 3">
            <a:extLst>
              <a:ext uri="{FF2B5EF4-FFF2-40B4-BE49-F238E27FC236}">
                <a16:creationId xmlns:a16="http://schemas.microsoft.com/office/drawing/2014/main" id="{105ACCD4-F620-4B8B-8789-6E750DEDF731}"/>
              </a:ext>
            </a:extLst>
          </p:cNvPr>
          <p:cNvSpPr>
            <a:spLocks noGrp="1"/>
          </p:cNvSpPr>
          <p:nvPr>
            <p:ph sz="half" idx="2"/>
          </p:nvPr>
        </p:nvSpPr>
        <p:spPr/>
        <p:txBody>
          <a:bodyPr vert="horz" lIns="91440" tIns="45720" rIns="91440" bIns="45720" rtlCol="0" anchor="t">
            <a:normAutofit/>
          </a:bodyPr>
          <a:lstStyle/>
          <a:p>
            <a:r>
              <a:rPr lang="en-US">
                <a:cs typeface="Calibri"/>
              </a:rPr>
              <a:t>Fill the download</a:t>
            </a:r>
          </a:p>
          <a:p>
            <a:pPr marL="0" indent="0">
              <a:buNone/>
            </a:pPr>
            <a:endParaRPr lang="en-US">
              <a:cs typeface="Calibri"/>
            </a:endParaRPr>
          </a:p>
        </p:txBody>
      </p:sp>
      <p:pic>
        <p:nvPicPr>
          <p:cNvPr id="5" name="Picture 5" descr="A picture containing drawing, stool, table&#10;&#10;Description generated with very high confidence">
            <a:extLst>
              <a:ext uri="{FF2B5EF4-FFF2-40B4-BE49-F238E27FC236}">
                <a16:creationId xmlns:a16="http://schemas.microsoft.com/office/drawing/2014/main" id="{F521872E-267D-40CF-924A-8DA99519875A}"/>
              </a:ext>
            </a:extLst>
          </p:cNvPr>
          <p:cNvPicPr>
            <a:picLocks noChangeAspect="1"/>
          </p:cNvPicPr>
          <p:nvPr/>
        </p:nvPicPr>
        <p:blipFill>
          <a:blip r:embed="rId2"/>
          <a:stretch>
            <a:fillRect/>
          </a:stretch>
        </p:blipFill>
        <p:spPr>
          <a:xfrm>
            <a:off x="470950" y="2430044"/>
            <a:ext cx="3658856" cy="4470818"/>
          </a:xfrm>
          <a:prstGeom prst="rect">
            <a:avLst/>
          </a:prstGeom>
        </p:spPr>
      </p:pic>
      <p:pic>
        <p:nvPicPr>
          <p:cNvPr id="15" name="Picture 15" descr="A close up of a device&#10;&#10;Description generated with high confidence">
            <a:extLst>
              <a:ext uri="{FF2B5EF4-FFF2-40B4-BE49-F238E27FC236}">
                <a16:creationId xmlns:a16="http://schemas.microsoft.com/office/drawing/2014/main" id="{3A965128-820B-42DE-9A78-4D61B5F34779}"/>
              </a:ext>
            </a:extLst>
          </p:cNvPr>
          <p:cNvPicPr>
            <a:picLocks noChangeAspect="1"/>
          </p:cNvPicPr>
          <p:nvPr/>
        </p:nvPicPr>
        <p:blipFill>
          <a:blip r:embed="rId3"/>
          <a:stretch>
            <a:fillRect/>
          </a:stretch>
        </p:blipFill>
        <p:spPr>
          <a:xfrm>
            <a:off x="6604572" y="2306128"/>
            <a:ext cx="4129950" cy="4459856"/>
          </a:xfrm>
          <a:prstGeom prst="rect">
            <a:avLst/>
          </a:prstGeom>
        </p:spPr>
      </p:pic>
      <p:pic>
        <p:nvPicPr>
          <p:cNvPr id="17" name="Picture 17" descr="A picture containing drawing&#10;&#10;Description generated with very high confidence">
            <a:extLst>
              <a:ext uri="{FF2B5EF4-FFF2-40B4-BE49-F238E27FC236}">
                <a16:creationId xmlns:a16="http://schemas.microsoft.com/office/drawing/2014/main" id="{71B4DE03-31C3-45D5-A5DC-56237B24623B}"/>
              </a:ext>
            </a:extLst>
          </p:cNvPr>
          <p:cNvPicPr>
            <a:picLocks noChangeAspect="1"/>
          </p:cNvPicPr>
          <p:nvPr/>
        </p:nvPicPr>
        <p:blipFill>
          <a:blip r:embed="rId4"/>
          <a:stretch>
            <a:fillRect/>
          </a:stretch>
        </p:blipFill>
        <p:spPr>
          <a:xfrm>
            <a:off x="9859274" y="365904"/>
            <a:ext cx="1905000" cy="1295400"/>
          </a:xfrm>
          <a:prstGeom prst="rect">
            <a:avLst/>
          </a:prstGeom>
        </p:spPr>
      </p:pic>
    </p:spTree>
    <p:extLst>
      <p:ext uri="{BB962C8B-B14F-4D97-AF65-F5344CB8AC3E}">
        <p14:creationId xmlns:p14="http://schemas.microsoft.com/office/powerpoint/2010/main" val="4257729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5">
            <a:extLst>
              <a:ext uri="{FF2B5EF4-FFF2-40B4-BE49-F238E27FC236}">
                <a16:creationId xmlns:a16="http://schemas.microsoft.com/office/drawing/2014/main" id="{FD4684CA-7C1F-4F57-8002-9951DB5AED1A}"/>
              </a:ext>
            </a:extLst>
          </p:cNvPr>
          <p:cNvPicPr>
            <a:picLocks noChangeAspect="1"/>
          </p:cNvPicPr>
          <p:nvPr/>
        </p:nvPicPr>
        <p:blipFill>
          <a:blip r:embed="rId2"/>
          <a:stretch>
            <a:fillRect/>
          </a:stretch>
        </p:blipFill>
        <p:spPr>
          <a:xfrm>
            <a:off x="2249" y="-3514"/>
            <a:ext cx="12259388" cy="6821895"/>
          </a:xfrm>
          <a:prstGeom prst="rect">
            <a:avLst/>
          </a:prstGeom>
          <a:ln>
            <a:noFill/>
          </a:ln>
        </p:spPr>
      </p:pic>
    </p:spTree>
    <p:extLst>
      <p:ext uri="{BB962C8B-B14F-4D97-AF65-F5344CB8AC3E}">
        <p14:creationId xmlns:p14="http://schemas.microsoft.com/office/powerpoint/2010/main" val="2220274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3" descr="Pencil">
            <a:extLst>
              <a:ext uri="{FF2B5EF4-FFF2-40B4-BE49-F238E27FC236}">
                <a16:creationId xmlns:a16="http://schemas.microsoft.com/office/drawing/2014/main" id="{182B0C74-58CB-4BF4-899C-78AD9B3A9A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12083" y="642668"/>
            <a:ext cx="914400" cy="914400"/>
          </a:xfrm>
          <a:prstGeom prst="rect">
            <a:avLst/>
          </a:prstGeom>
        </p:spPr>
      </p:pic>
      <p:sp>
        <p:nvSpPr>
          <p:cNvPr id="5" name="TextBox 4">
            <a:extLst>
              <a:ext uri="{FF2B5EF4-FFF2-40B4-BE49-F238E27FC236}">
                <a16:creationId xmlns:a16="http://schemas.microsoft.com/office/drawing/2014/main" id="{5F45D42C-A754-49FA-9677-07AECCC5CB04}"/>
              </a:ext>
            </a:extLst>
          </p:cNvPr>
          <p:cNvSpPr txBox="1"/>
          <p:nvPr/>
        </p:nvSpPr>
        <p:spPr>
          <a:xfrm>
            <a:off x="1676400" y="741872"/>
            <a:ext cx="73008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omic Sans MS"/>
                <a:cs typeface="Calibri"/>
              </a:rPr>
              <a:t>Draw what makes you happy </a:t>
            </a:r>
          </a:p>
        </p:txBody>
      </p:sp>
      <p:pic>
        <p:nvPicPr>
          <p:cNvPr id="6" name="Picture 6" descr="A picture containing drawing&#10;&#10;Description generated with very high confidence">
            <a:extLst>
              <a:ext uri="{FF2B5EF4-FFF2-40B4-BE49-F238E27FC236}">
                <a16:creationId xmlns:a16="http://schemas.microsoft.com/office/drawing/2014/main" id="{3C5AA37F-7B0D-462A-A5B3-C6F0DD19A751}"/>
              </a:ext>
            </a:extLst>
          </p:cNvPr>
          <p:cNvPicPr>
            <a:picLocks noChangeAspect="1"/>
          </p:cNvPicPr>
          <p:nvPr/>
        </p:nvPicPr>
        <p:blipFill>
          <a:blip r:embed="rId4"/>
          <a:stretch>
            <a:fillRect/>
          </a:stretch>
        </p:blipFill>
        <p:spPr>
          <a:xfrm>
            <a:off x="312708" y="739715"/>
            <a:ext cx="1071114" cy="720306"/>
          </a:xfrm>
          <a:prstGeom prst="rect">
            <a:avLst/>
          </a:prstGeom>
        </p:spPr>
      </p:pic>
    </p:spTree>
    <p:extLst>
      <p:ext uri="{BB962C8B-B14F-4D97-AF65-F5344CB8AC3E}">
        <p14:creationId xmlns:p14="http://schemas.microsoft.com/office/powerpoint/2010/main" val="2728118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674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descr="A close up of text on a white background&#10;&#10;Description generated with high confidence">
            <a:extLst>
              <a:ext uri="{FF2B5EF4-FFF2-40B4-BE49-F238E27FC236}">
                <a16:creationId xmlns:a16="http://schemas.microsoft.com/office/drawing/2014/main" id="{0099B671-F30C-4413-A698-C9BBBBB3489E}"/>
              </a:ext>
            </a:extLst>
          </p:cNvPr>
          <p:cNvPicPr>
            <a:picLocks noChangeAspect="1"/>
          </p:cNvPicPr>
          <p:nvPr/>
        </p:nvPicPr>
        <p:blipFill>
          <a:blip r:embed="rId3"/>
          <a:stretch>
            <a:fillRect/>
          </a:stretch>
        </p:blipFill>
        <p:spPr>
          <a:xfrm>
            <a:off x="4261899" y="1176793"/>
            <a:ext cx="3411109" cy="4548146"/>
          </a:xfrm>
          <a:prstGeom prst="rect">
            <a:avLst/>
          </a:prstGeom>
        </p:spPr>
      </p:pic>
    </p:spTree>
    <p:extLst>
      <p:ext uri="{BB962C8B-B14F-4D97-AF65-F5344CB8AC3E}">
        <p14:creationId xmlns:p14="http://schemas.microsoft.com/office/powerpoint/2010/main" val="3351967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 name="Rectangle 19">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BB2834-5A0B-43D6-B0C6-871B1836E30A}"/>
              </a:ext>
            </a:extLst>
          </p:cNvPr>
          <p:cNvSpPr>
            <a:spLocks noGrp="1"/>
          </p:cNvSpPr>
          <p:nvPr>
            <p:ph type="title"/>
          </p:nvPr>
        </p:nvSpPr>
        <p:spPr>
          <a:xfrm>
            <a:off x="640079" y="2023236"/>
            <a:ext cx="3659777" cy="2820908"/>
          </a:xfrm>
        </p:spPr>
        <p:txBody>
          <a:bodyPr>
            <a:normAutofit/>
          </a:bodyPr>
          <a:lstStyle/>
          <a:p>
            <a:r>
              <a:rPr lang="en-US" sz="4000">
                <a:solidFill>
                  <a:srgbClr val="FFFFFF"/>
                </a:solidFill>
                <a:cs typeface="Calibri Light"/>
              </a:rPr>
              <a:t>Questions to ask myself:</a:t>
            </a:r>
            <a:br>
              <a:rPr lang="en-US" sz="4000">
                <a:solidFill>
                  <a:srgbClr val="FFFFFF"/>
                </a:solidFill>
                <a:cs typeface="Calibri Light"/>
              </a:rPr>
            </a:br>
            <a:br>
              <a:rPr lang="en-US" sz="4000">
                <a:solidFill>
                  <a:srgbClr val="FFFFFF"/>
                </a:solidFill>
                <a:cs typeface="Calibri Light"/>
              </a:rPr>
            </a:br>
            <a:endParaRPr lang="en-US" sz="4000">
              <a:solidFill>
                <a:srgbClr val="FFFFFF"/>
              </a:solidFill>
            </a:endParaRPr>
          </a:p>
        </p:txBody>
      </p:sp>
      <p:pic>
        <p:nvPicPr>
          <p:cNvPr id="4" name="Picture 4" descr="A picture containing drawing&#10;&#10;Description generated with very high confidence">
            <a:extLst>
              <a:ext uri="{FF2B5EF4-FFF2-40B4-BE49-F238E27FC236}">
                <a16:creationId xmlns:a16="http://schemas.microsoft.com/office/drawing/2014/main" id="{66A4AB2A-221F-4A97-967C-440F469DB011}"/>
              </a:ext>
            </a:extLst>
          </p:cNvPr>
          <p:cNvPicPr>
            <a:picLocks noChangeAspect="1"/>
          </p:cNvPicPr>
          <p:nvPr/>
        </p:nvPicPr>
        <p:blipFill>
          <a:blip r:embed="rId3"/>
          <a:stretch>
            <a:fillRect/>
          </a:stretch>
        </p:blipFill>
        <p:spPr>
          <a:xfrm>
            <a:off x="140179" y="135866"/>
            <a:ext cx="1603076" cy="1094117"/>
          </a:xfrm>
          <a:prstGeom prst="rect">
            <a:avLst/>
          </a:prstGeom>
        </p:spPr>
      </p:pic>
      <p:graphicFrame>
        <p:nvGraphicFramePr>
          <p:cNvPr id="15" name="Content Placeholder 2">
            <a:extLst>
              <a:ext uri="{FF2B5EF4-FFF2-40B4-BE49-F238E27FC236}">
                <a16:creationId xmlns:a16="http://schemas.microsoft.com/office/drawing/2014/main" id="{85D5BDC2-5F68-4B15-93EE-166AEE494D8D}"/>
              </a:ext>
            </a:extLst>
          </p:cNvPr>
          <p:cNvGraphicFramePr>
            <a:graphicFrameLocks noGrp="1"/>
          </p:cNvGraphicFramePr>
          <p:nvPr>
            <p:ph idx="1"/>
            <p:extLst>
              <p:ext uri="{D42A27DB-BD31-4B8C-83A1-F6EECF244321}">
                <p14:modId xmlns:p14="http://schemas.microsoft.com/office/powerpoint/2010/main" val="1855517451"/>
              </p:ext>
            </p:extLst>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64756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F1F30-C03A-4BC3-8707-ECC01ACA53F7}"/>
              </a:ext>
            </a:extLst>
          </p:cNvPr>
          <p:cNvSpPr>
            <a:spLocks noGrp="1"/>
          </p:cNvSpPr>
          <p:nvPr>
            <p:ph type="title"/>
          </p:nvPr>
        </p:nvSpPr>
        <p:spPr>
          <a:xfrm>
            <a:off x="839788" y="365125"/>
            <a:ext cx="10515600" cy="865488"/>
          </a:xfrm>
        </p:spPr>
        <p:txBody>
          <a:bodyPr/>
          <a:lstStyle/>
          <a:p>
            <a:r>
              <a:rPr lang="en-US">
                <a:latin typeface="Bodoni MT"/>
                <a:cs typeface="Calibri Light"/>
              </a:rPr>
              <a:t>Start and end of the day check in.</a:t>
            </a:r>
            <a:endParaRPr lang="en-US">
              <a:latin typeface="Bodoni MT"/>
            </a:endParaRPr>
          </a:p>
        </p:txBody>
      </p:sp>
      <p:sp>
        <p:nvSpPr>
          <p:cNvPr id="3" name="Text Placeholder 2">
            <a:extLst>
              <a:ext uri="{FF2B5EF4-FFF2-40B4-BE49-F238E27FC236}">
                <a16:creationId xmlns:a16="http://schemas.microsoft.com/office/drawing/2014/main" id="{B15266FB-4185-4637-A30A-486DC1F48D3D}"/>
              </a:ext>
            </a:extLst>
          </p:cNvPr>
          <p:cNvSpPr>
            <a:spLocks noGrp="1"/>
          </p:cNvSpPr>
          <p:nvPr>
            <p:ph type="body" idx="1"/>
          </p:nvPr>
        </p:nvSpPr>
        <p:spPr>
          <a:xfrm>
            <a:off x="940429" y="1364861"/>
            <a:ext cx="5157787" cy="795157"/>
          </a:xfrm>
        </p:spPr>
        <p:txBody>
          <a:bodyPr/>
          <a:lstStyle/>
          <a:p>
            <a:r>
              <a:rPr lang="en-US">
                <a:latin typeface="Cooper Black"/>
                <a:cs typeface="Calibri"/>
              </a:rPr>
              <a:t>Check in at the start of the day.......</a:t>
            </a:r>
          </a:p>
        </p:txBody>
      </p:sp>
      <p:sp>
        <p:nvSpPr>
          <p:cNvPr id="4" name="Content Placeholder 3">
            <a:extLst>
              <a:ext uri="{FF2B5EF4-FFF2-40B4-BE49-F238E27FC236}">
                <a16:creationId xmlns:a16="http://schemas.microsoft.com/office/drawing/2014/main" id="{B4982B79-7C34-42D9-92A2-E93C913E6F95}"/>
              </a:ext>
            </a:extLst>
          </p:cNvPr>
          <p:cNvSpPr>
            <a:spLocks noGrp="1"/>
          </p:cNvSpPr>
          <p:nvPr>
            <p:ph sz="half" idx="2"/>
          </p:nvPr>
        </p:nvSpPr>
        <p:spPr>
          <a:xfrm>
            <a:off x="839788" y="2648848"/>
            <a:ext cx="5157787" cy="3785230"/>
          </a:xfrm>
        </p:spPr>
        <p:txBody>
          <a:bodyPr vert="horz" lIns="91440" tIns="45720" rIns="91440" bIns="45720" rtlCol="0" anchor="t">
            <a:normAutofit lnSpcReduction="10000"/>
          </a:bodyPr>
          <a:lstStyle/>
          <a:p>
            <a:r>
              <a:rPr lang="en-US" b="1"/>
              <a:t>What are my attention going to be today? </a:t>
            </a:r>
            <a:endParaRPr lang="en-US" b="1">
              <a:cs typeface="Calibri" panose="020F0502020204030204"/>
            </a:endParaRPr>
          </a:p>
          <a:p>
            <a:r>
              <a:rPr lang="en-US" b="1"/>
              <a:t>How am I feeling this morning?</a:t>
            </a:r>
            <a:endParaRPr lang="en-US">
              <a:cs typeface="Calibri"/>
            </a:endParaRPr>
          </a:p>
          <a:p>
            <a:r>
              <a:rPr lang="en-US" b="1">
                <a:cs typeface="Calibri"/>
              </a:rPr>
              <a:t>What are my goals for the day?</a:t>
            </a:r>
          </a:p>
          <a:p>
            <a:r>
              <a:rPr lang="en-US" b="1">
                <a:cs typeface="Calibri"/>
              </a:rPr>
              <a:t>What is the weather like today, how does this affect my mood?</a:t>
            </a:r>
          </a:p>
          <a:p>
            <a:r>
              <a:rPr lang="en-US" b="1">
                <a:cs typeface="Calibri"/>
              </a:rPr>
              <a:t>Is there anything I'm not looking forward to today?</a:t>
            </a:r>
          </a:p>
          <a:p>
            <a:endParaRPr lang="en-US" b="1">
              <a:cs typeface="Calibri"/>
            </a:endParaRPr>
          </a:p>
          <a:p>
            <a:endParaRPr lang="en-US" b="1">
              <a:cs typeface="Calibri"/>
            </a:endParaRPr>
          </a:p>
          <a:p>
            <a:pPr marL="0" indent="0">
              <a:buNone/>
            </a:pPr>
            <a:endParaRPr lang="en-US" b="1">
              <a:cs typeface="Calibri"/>
            </a:endParaRPr>
          </a:p>
          <a:p>
            <a:endParaRPr lang="en-US" b="1">
              <a:cs typeface="Calibri"/>
            </a:endParaRPr>
          </a:p>
          <a:p>
            <a:endParaRPr lang="en-US">
              <a:cs typeface="Calibri"/>
            </a:endParaRPr>
          </a:p>
        </p:txBody>
      </p:sp>
      <p:sp>
        <p:nvSpPr>
          <p:cNvPr id="5" name="Text Placeholder 4">
            <a:extLst>
              <a:ext uri="{FF2B5EF4-FFF2-40B4-BE49-F238E27FC236}">
                <a16:creationId xmlns:a16="http://schemas.microsoft.com/office/drawing/2014/main" id="{9A7244E1-D73E-4DF6-AD36-2D1BAD87C2B8}"/>
              </a:ext>
            </a:extLst>
          </p:cNvPr>
          <p:cNvSpPr>
            <a:spLocks noGrp="1"/>
          </p:cNvSpPr>
          <p:nvPr>
            <p:ph type="body" sz="quarter" idx="3"/>
          </p:nvPr>
        </p:nvSpPr>
        <p:spPr>
          <a:xfrm>
            <a:off x="6172200" y="1479880"/>
            <a:ext cx="5183188" cy="795157"/>
          </a:xfrm>
        </p:spPr>
        <p:txBody>
          <a:bodyPr/>
          <a:lstStyle/>
          <a:p>
            <a:r>
              <a:rPr lang="en-US">
                <a:latin typeface="Cooper Black"/>
                <a:cs typeface="Calibri"/>
              </a:rPr>
              <a:t>Check in at the end of the day........</a:t>
            </a:r>
            <a:endParaRPr lang="en-US">
              <a:latin typeface="Cooper Black"/>
            </a:endParaRPr>
          </a:p>
        </p:txBody>
      </p:sp>
      <p:sp>
        <p:nvSpPr>
          <p:cNvPr id="6" name="Content Placeholder 5">
            <a:extLst>
              <a:ext uri="{FF2B5EF4-FFF2-40B4-BE49-F238E27FC236}">
                <a16:creationId xmlns:a16="http://schemas.microsoft.com/office/drawing/2014/main" id="{EF9BBFB8-4415-44DD-8208-E50C1C6A7901}"/>
              </a:ext>
            </a:extLst>
          </p:cNvPr>
          <p:cNvSpPr>
            <a:spLocks noGrp="1"/>
          </p:cNvSpPr>
          <p:nvPr>
            <p:ph sz="quarter" idx="4"/>
          </p:nvPr>
        </p:nvSpPr>
        <p:spPr>
          <a:xfrm>
            <a:off x="6172200" y="2505075"/>
            <a:ext cx="5183188" cy="3929003"/>
          </a:xfrm>
        </p:spPr>
        <p:txBody>
          <a:bodyPr vert="horz" lIns="91440" tIns="45720" rIns="91440" bIns="45720" rtlCol="0" anchor="t">
            <a:normAutofit lnSpcReduction="10000"/>
          </a:bodyPr>
          <a:lstStyle/>
          <a:p>
            <a:r>
              <a:rPr lang="en-US" b="1"/>
              <a:t>What was the most important thing I did today?</a:t>
            </a:r>
            <a:endParaRPr lang="en-US">
              <a:cs typeface="Calibri" panose="020F0502020204030204"/>
            </a:endParaRPr>
          </a:p>
          <a:p>
            <a:r>
              <a:rPr lang="en-US" b="1"/>
              <a:t>What gave me the most joy today?</a:t>
            </a:r>
            <a:endParaRPr lang="en-US">
              <a:cs typeface="Calibri"/>
            </a:endParaRPr>
          </a:p>
          <a:p>
            <a:r>
              <a:rPr lang="en-US" b="1"/>
              <a:t>What caused me the most inner conflict and stress?</a:t>
            </a:r>
            <a:endParaRPr lang="en-US" b="1">
              <a:cs typeface="Calibri"/>
            </a:endParaRPr>
          </a:p>
          <a:p>
            <a:r>
              <a:rPr lang="en-US" b="1"/>
              <a:t>What am I grateful for?</a:t>
            </a:r>
            <a:endParaRPr lang="en-US" b="1">
              <a:cs typeface="Calibri"/>
            </a:endParaRPr>
          </a:p>
          <a:p>
            <a:r>
              <a:rPr lang="en-US" b="1"/>
              <a:t>Do I need to clear anything up?</a:t>
            </a:r>
            <a:endParaRPr lang="en-US" b="1">
              <a:cs typeface="Calibri"/>
            </a:endParaRPr>
          </a:p>
          <a:p>
            <a:r>
              <a:rPr lang="en-US" b="1"/>
              <a:t>What do I need to let go?</a:t>
            </a:r>
            <a:endParaRPr lang="en-US" b="1">
              <a:cs typeface="Calibri"/>
            </a:endParaRPr>
          </a:p>
          <a:p>
            <a:endParaRPr lang="en-US" b="1">
              <a:cs typeface="Calibri"/>
            </a:endParaRPr>
          </a:p>
          <a:p>
            <a:endParaRPr lang="en-US">
              <a:cs typeface="Calibri"/>
            </a:endParaRPr>
          </a:p>
        </p:txBody>
      </p:sp>
      <p:pic>
        <p:nvPicPr>
          <p:cNvPr id="7" name="Picture 7" descr="A picture containing drawing&#10;&#10;Description generated with very high confidence">
            <a:extLst>
              <a:ext uri="{FF2B5EF4-FFF2-40B4-BE49-F238E27FC236}">
                <a16:creationId xmlns:a16="http://schemas.microsoft.com/office/drawing/2014/main" id="{B98145B2-57B7-4975-9E6F-B9E022A90ACF}"/>
              </a:ext>
            </a:extLst>
          </p:cNvPr>
          <p:cNvPicPr>
            <a:picLocks noChangeAspect="1"/>
          </p:cNvPicPr>
          <p:nvPr/>
        </p:nvPicPr>
        <p:blipFill>
          <a:blip r:embed="rId2"/>
          <a:stretch>
            <a:fillRect/>
          </a:stretch>
        </p:blipFill>
        <p:spPr>
          <a:xfrm>
            <a:off x="10376858" y="365904"/>
            <a:ext cx="1444925" cy="979099"/>
          </a:xfrm>
          <a:prstGeom prst="rect">
            <a:avLst/>
          </a:prstGeom>
        </p:spPr>
      </p:pic>
    </p:spTree>
    <p:extLst>
      <p:ext uri="{BB962C8B-B14F-4D97-AF65-F5344CB8AC3E}">
        <p14:creationId xmlns:p14="http://schemas.microsoft.com/office/powerpoint/2010/main" val="1552535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A2F8A8-DFF8-4E6E-8114-6B743476F4E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5" name="Picture 5" descr="A close up of a logo&#10;&#10;Description generated with high confidence">
            <a:extLst>
              <a:ext uri="{FF2B5EF4-FFF2-40B4-BE49-F238E27FC236}">
                <a16:creationId xmlns:a16="http://schemas.microsoft.com/office/drawing/2014/main" id="{7A7DAFBE-31C4-4BE5-B1A4-B58E1746886B}"/>
              </a:ext>
            </a:extLst>
          </p:cNvPr>
          <p:cNvPicPr>
            <a:picLocks noChangeAspect="1"/>
          </p:cNvPicPr>
          <p:nvPr/>
        </p:nvPicPr>
        <p:blipFill>
          <a:blip r:embed="rId2"/>
          <a:stretch>
            <a:fillRect/>
          </a:stretch>
        </p:blipFill>
        <p:spPr>
          <a:xfrm rot="16200000">
            <a:off x="2654307" y="-2686252"/>
            <a:ext cx="6941389" cy="12258255"/>
          </a:xfrm>
          <a:prstGeom prst="rect">
            <a:avLst/>
          </a:prstGeom>
        </p:spPr>
      </p:pic>
    </p:spTree>
    <p:extLst>
      <p:ext uri="{BB962C8B-B14F-4D97-AF65-F5344CB8AC3E}">
        <p14:creationId xmlns:p14="http://schemas.microsoft.com/office/powerpoint/2010/main" val="1325308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2741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3">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45716" b="33968"/>
          <a:stretch/>
        </p:blipFill>
        <p:spPr>
          <a:xfrm>
            <a:off x="0" y="1217573"/>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C21D022A-FD8C-4951-9C37-6ABFFEA49AE9}"/>
              </a:ext>
            </a:extLst>
          </p:cNvPr>
          <p:cNvSpPr>
            <a:spLocks noGrp="1"/>
          </p:cNvSpPr>
          <p:nvPr>
            <p:ph type="title"/>
          </p:nvPr>
        </p:nvSpPr>
        <p:spPr>
          <a:xfrm>
            <a:off x="804672" y="457200"/>
            <a:ext cx="10579398" cy="1299411"/>
          </a:xfrm>
        </p:spPr>
        <p:txBody>
          <a:bodyPr>
            <a:normAutofit/>
          </a:bodyPr>
          <a:lstStyle/>
          <a:p>
            <a:r>
              <a:rPr lang="en-US">
                <a:solidFill>
                  <a:srgbClr val="FFFFFF"/>
                </a:solidFill>
                <a:cs typeface="Calibri Light"/>
              </a:rPr>
              <a:t>People I can always call on:</a:t>
            </a:r>
          </a:p>
        </p:txBody>
      </p:sp>
      <p:sp>
        <p:nvSpPr>
          <p:cNvPr id="26" name="Rectangle 25">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466471"/>
            <a:ext cx="12188952" cy="43915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8" descr="A picture containing drawing&#10;&#10;Description generated with very high confidence">
            <a:extLst>
              <a:ext uri="{FF2B5EF4-FFF2-40B4-BE49-F238E27FC236}">
                <a16:creationId xmlns:a16="http://schemas.microsoft.com/office/drawing/2014/main" id="{6D9D3A9F-361B-40DD-B8F5-0E366B5FFFAD}"/>
              </a:ext>
            </a:extLst>
          </p:cNvPr>
          <p:cNvPicPr>
            <a:picLocks noChangeAspect="1"/>
          </p:cNvPicPr>
          <p:nvPr/>
        </p:nvPicPr>
        <p:blipFill rotWithShape="1">
          <a:blip r:embed="rId3"/>
          <a:srcRect l="15481" r="16518" b="-1"/>
          <a:stretch/>
        </p:blipFill>
        <p:spPr>
          <a:xfrm>
            <a:off x="1673342" y="2837712"/>
            <a:ext cx="3217350" cy="3217333"/>
          </a:xfrm>
          <a:prstGeom prst="rect">
            <a:avLst/>
          </a:prstGeom>
        </p:spPr>
      </p:pic>
      <p:sp>
        <p:nvSpPr>
          <p:cNvPr id="3" name="Content Placeholder 2">
            <a:extLst>
              <a:ext uri="{FF2B5EF4-FFF2-40B4-BE49-F238E27FC236}">
                <a16:creationId xmlns:a16="http://schemas.microsoft.com/office/drawing/2014/main" id="{FE9604B6-1F17-4BCC-9EBB-EA3DFECD0E73}"/>
              </a:ext>
            </a:extLst>
          </p:cNvPr>
          <p:cNvSpPr>
            <a:spLocks noGrp="1"/>
          </p:cNvSpPr>
          <p:nvPr>
            <p:ph idx="1"/>
          </p:nvPr>
        </p:nvSpPr>
        <p:spPr>
          <a:xfrm>
            <a:off x="6096079" y="3043079"/>
            <a:ext cx="5029200" cy="3328268"/>
          </a:xfrm>
        </p:spPr>
        <p:txBody>
          <a:bodyPr vert="horz" lIns="91440" tIns="45720" rIns="91440" bIns="45720" rtlCol="0" anchor="ctr">
            <a:noAutofit/>
          </a:bodyPr>
          <a:lstStyle/>
          <a:p>
            <a:pPr marL="0" indent="0">
              <a:buNone/>
            </a:pPr>
            <a:r>
              <a:rPr lang="en-US" sz="2000">
                <a:solidFill>
                  <a:srgbClr val="000000"/>
                </a:solidFill>
                <a:cs typeface="Calibri" panose="020F0502020204030204"/>
              </a:rPr>
              <a:t>Best friend...............................................</a:t>
            </a:r>
          </a:p>
          <a:p>
            <a:pPr marL="0" indent="0">
              <a:buNone/>
            </a:pPr>
            <a:r>
              <a:rPr lang="en-US" sz="2000">
                <a:solidFill>
                  <a:srgbClr val="000000"/>
                </a:solidFill>
                <a:cs typeface="Calibri" panose="020F0502020204030204"/>
              </a:rPr>
              <a:t>A parent..................................................</a:t>
            </a:r>
          </a:p>
          <a:p>
            <a:pPr marL="0" indent="0">
              <a:buNone/>
            </a:pPr>
            <a:r>
              <a:rPr lang="en-US" sz="2000">
                <a:solidFill>
                  <a:srgbClr val="000000"/>
                </a:solidFill>
                <a:cs typeface="Calibri" panose="020F0502020204030204"/>
              </a:rPr>
              <a:t>Grandparents..........................................</a:t>
            </a:r>
          </a:p>
          <a:p>
            <a:pPr marL="0" indent="0">
              <a:buNone/>
            </a:pPr>
            <a:r>
              <a:rPr lang="en-US" sz="2000">
                <a:solidFill>
                  <a:srgbClr val="000000"/>
                </a:solidFill>
                <a:cs typeface="Calibri" panose="020F0502020204030204"/>
              </a:rPr>
              <a:t>Cool sibbling...........................................</a:t>
            </a:r>
          </a:p>
          <a:p>
            <a:pPr marL="0" indent="0">
              <a:buNone/>
            </a:pPr>
            <a:r>
              <a:rPr lang="en-US" sz="2000">
                <a:solidFill>
                  <a:srgbClr val="000000"/>
                </a:solidFill>
                <a:cs typeface="Calibri" panose="020F0502020204030204"/>
              </a:rPr>
              <a:t>Less cool sibbling....................................</a:t>
            </a:r>
          </a:p>
          <a:p>
            <a:pPr marL="0" indent="0">
              <a:buNone/>
            </a:pPr>
            <a:r>
              <a:rPr lang="en-US" sz="2000">
                <a:solidFill>
                  <a:srgbClr val="000000"/>
                </a:solidFill>
                <a:cs typeface="Calibri" panose="020F0502020204030204"/>
              </a:rPr>
              <a:t>Favourite Aunt/Uncle.............................</a:t>
            </a:r>
          </a:p>
          <a:p>
            <a:pPr marL="0" indent="0">
              <a:buNone/>
            </a:pPr>
            <a:r>
              <a:rPr lang="en-US" sz="2000">
                <a:solidFill>
                  <a:srgbClr val="000000"/>
                </a:solidFill>
                <a:cs typeface="Calibri" panose="020F0502020204030204"/>
              </a:rPr>
              <a:t>Owes me a favour..................................</a:t>
            </a:r>
          </a:p>
          <a:p>
            <a:pPr marL="0" indent="0">
              <a:buNone/>
            </a:pPr>
            <a:r>
              <a:rPr lang="en-US" sz="2000">
                <a:solidFill>
                  <a:srgbClr val="000000"/>
                </a:solidFill>
                <a:cs typeface="Calibri" panose="020F0502020204030204"/>
              </a:rPr>
              <a:t>Has a car................................................</a:t>
            </a:r>
          </a:p>
          <a:p>
            <a:pPr marL="0" indent="0">
              <a:buNone/>
            </a:pPr>
            <a:r>
              <a:rPr lang="en-US" sz="2000">
                <a:solidFill>
                  <a:srgbClr val="000000"/>
                </a:solidFill>
                <a:cs typeface="Calibri" panose="020F0502020204030204"/>
              </a:rPr>
              <a:t>Always ready to party............................</a:t>
            </a:r>
          </a:p>
          <a:p>
            <a:pPr marL="0" indent="0">
              <a:buNone/>
            </a:pPr>
            <a:r>
              <a:rPr lang="en-US" sz="2000">
                <a:solidFill>
                  <a:srgbClr val="000000"/>
                </a:solidFill>
                <a:cs typeface="Calibri" panose="020F0502020204030204"/>
              </a:rPr>
              <a:t>Knows everything..................................</a:t>
            </a:r>
          </a:p>
          <a:p>
            <a:pPr marL="0" indent="0">
              <a:buNone/>
            </a:pPr>
            <a:r>
              <a:rPr lang="en-US" sz="2000">
                <a:solidFill>
                  <a:srgbClr val="000000"/>
                </a:solidFill>
                <a:cs typeface="Calibri" panose="020F0502020204030204"/>
              </a:rPr>
              <a:t>Knows just enough................................</a:t>
            </a:r>
          </a:p>
          <a:p>
            <a:pPr marL="0" indent="0">
              <a:buNone/>
            </a:pPr>
            <a:r>
              <a:rPr lang="en-US" sz="2000">
                <a:solidFill>
                  <a:srgbClr val="000000"/>
                </a:solidFill>
                <a:cs typeface="Calibri" panose="020F0502020204030204"/>
              </a:rPr>
              <a:t>One more...............................................</a:t>
            </a:r>
          </a:p>
          <a:p>
            <a:pPr marL="0" indent="0">
              <a:buNone/>
            </a:pPr>
            <a:endParaRPr lang="en-US" sz="2000">
              <a:solidFill>
                <a:srgbClr val="000000"/>
              </a:solidFill>
              <a:cs typeface="Calibri" panose="020F0502020204030204"/>
            </a:endParaRPr>
          </a:p>
        </p:txBody>
      </p:sp>
    </p:spTree>
    <p:extLst>
      <p:ext uri="{BB962C8B-B14F-4D97-AF65-F5344CB8AC3E}">
        <p14:creationId xmlns:p14="http://schemas.microsoft.com/office/powerpoint/2010/main" val="2089487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screenshot&#10;&#10;Description generated with very high confidence">
            <a:extLst>
              <a:ext uri="{FF2B5EF4-FFF2-40B4-BE49-F238E27FC236}">
                <a16:creationId xmlns:a16="http://schemas.microsoft.com/office/drawing/2014/main" id="{BBD7A3A1-752A-4B08-8C82-58892DC05942}"/>
              </a:ext>
            </a:extLst>
          </p:cNvPr>
          <p:cNvPicPr>
            <a:picLocks noChangeAspect="1"/>
          </p:cNvPicPr>
          <p:nvPr/>
        </p:nvPicPr>
        <p:blipFill>
          <a:blip r:embed="rId2"/>
          <a:stretch>
            <a:fillRect/>
          </a:stretch>
        </p:blipFill>
        <p:spPr>
          <a:xfrm rot="16200000">
            <a:off x="2555885" y="-2625682"/>
            <a:ext cx="6865367" cy="12147068"/>
          </a:xfrm>
          <a:prstGeom prst="rect">
            <a:avLst/>
          </a:prstGeom>
        </p:spPr>
      </p:pic>
    </p:spTree>
    <p:extLst>
      <p:ext uri="{BB962C8B-B14F-4D97-AF65-F5344CB8AC3E}">
        <p14:creationId xmlns:p14="http://schemas.microsoft.com/office/powerpoint/2010/main" val="1784000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descr="A close up of a logo&#10;&#10;Description generated with very high confidence">
            <a:extLst>
              <a:ext uri="{FF2B5EF4-FFF2-40B4-BE49-F238E27FC236}">
                <a16:creationId xmlns:a16="http://schemas.microsoft.com/office/drawing/2014/main" id="{A5601701-1DEC-47AA-814F-051DAA710C9A}"/>
              </a:ext>
            </a:extLst>
          </p:cNvPr>
          <p:cNvPicPr>
            <a:picLocks noChangeAspect="1"/>
          </p:cNvPicPr>
          <p:nvPr/>
        </p:nvPicPr>
        <p:blipFill>
          <a:blip r:embed="rId3"/>
          <a:stretch>
            <a:fillRect/>
          </a:stretch>
        </p:blipFill>
        <p:spPr>
          <a:xfrm rot="-60000">
            <a:off x="3693381" y="721978"/>
            <a:ext cx="4548146" cy="5457775"/>
          </a:xfrm>
          <a:prstGeom prst="rect">
            <a:avLst/>
          </a:prstGeom>
        </p:spPr>
      </p:pic>
    </p:spTree>
    <p:extLst>
      <p:ext uri="{BB962C8B-B14F-4D97-AF65-F5344CB8AC3E}">
        <p14:creationId xmlns:p14="http://schemas.microsoft.com/office/powerpoint/2010/main" val="1904943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1EA77-253D-4156-AB20-B9E4F4671302}"/>
              </a:ext>
            </a:extLst>
          </p:cNvPr>
          <p:cNvSpPr txBox="1"/>
          <p:nvPr/>
        </p:nvSpPr>
        <p:spPr>
          <a:xfrm>
            <a:off x="511835" y="1892059"/>
            <a:ext cx="10952671"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A2A2A"/>
                </a:solidFill>
                <a:latin typeface="Lato"/>
              </a:rPr>
              <a:t>The Mindful Jar</a:t>
            </a:r>
          </a:p>
          <a:p>
            <a:r>
              <a:rPr lang="en-US">
                <a:solidFill>
                  <a:srgbClr val="2A2A2A"/>
                </a:solidFill>
                <a:latin typeface="Lora"/>
              </a:rPr>
              <a:t>This activity can teach children how strong emotions can take hold, and how to find peace when feeling overwhelmed.</a:t>
            </a:r>
          </a:p>
          <a:p>
            <a:endParaRPr lang="en-US">
              <a:solidFill>
                <a:srgbClr val="2A2A2A"/>
              </a:solidFill>
              <a:latin typeface="Lora"/>
            </a:endParaRPr>
          </a:p>
          <a:p>
            <a:pPr>
              <a:buChar char="•"/>
            </a:pPr>
            <a:r>
              <a:rPr lang="en-US">
                <a:solidFill>
                  <a:srgbClr val="2A2A2A"/>
                </a:solidFill>
                <a:latin typeface="Lora"/>
              </a:rPr>
              <a:t>First, get a clear jar and fill it almost all the way with water. Next, add a big spoonful of glitter glue or glue and dry glitter to the jar. Put the lid back on the jar and shake it to make the glitter swirl. Glue the lid.</a:t>
            </a:r>
          </a:p>
          <a:p>
            <a:endParaRPr lang="en-US">
              <a:solidFill>
                <a:srgbClr val="2A2A2A"/>
              </a:solidFill>
              <a:latin typeface="Lora"/>
            </a:endParaRPr>
          </a:p>
          <a:p>
            <a:pPr>
              <a:buChar char="•"/>
            </a:pPr>
            <a:r>
              <a:rPr lang="en-US">
                <a:solidFill>
                  <a:srgbClr val="2A2A2A"/>
                </a:solidFill>
                <a:latin typeface="Lora"/>
              </a:rPr>
              <a:t>Finally, use the following script or take inspiration from it to form your own mini-lesson:</a:t>
            </a:r>
          </a:p>
          <a:p>
            <a:pPr lvl="1"/>
            <a:endParaRPr lang="en-US" i="1">
              <a:solidFill>
                <a:srgbClr val="333333"/>
              </a:solidFill>
              <a:latin typeface="Lora"/>
            </a:endParaRPr>
          </a:p>
          <a:p>
            <a:pPr lvl="1"/>
            <a:r>
              <a:rPr lang="en-US" i="1">
                <a:solidFill>
                  <a:srgbClr val="333333"/>
                </a:solidFill>
                <a:latin typeface="Lora"/>
              </a:rPr>
              <a:t>“Imagine that the glitter is like your thoughts when you’re stressed, mad or upset. See how they whirl around and make it hard to see clearly? That’s why it’s so easy to make silly decisions when you’re upset – because you’re not thinking clearly. Don’t worry this is normal and it happens in all of us.</a:t>
            </a:r>
            <a:endParaRPr lang="en-US"/>
          </a:p>
          <a:p>
            <a:r>
              <a:rPr lang="en-US">
                <a:solidFill>
                  <a:srgbClr val="2A2A2A"/>
                </a:solidFill>
                <a:latin typeface="Lora"/>
              </a:rPr>
              <a:t>                                                                 Now put the jar down </a:t>
            </a:r>
          </a:p>
          <a:p>
            <a:pPr lvl="1"/>
            <a:r>
              <a:rPr lang="en-US" i="1">
                <a:solidFill>
                  <a:srgbClr val="333333"/>
                </a:solidFill>
                <a:latin typeface="Lora"/>
              </a:rPr>
              <a:t>Watch what happens when you’re still for a couple of moments. Keep watching. See how the glitter starts to settle and the water clears? Your mind works the same way. When you’re calm for a little while, your thoughts start to settl and you start to see things much clearer. Deep breaths during this calming process can help you settle when we feel a lot of emotions”</a:t>
            </a:r>
          </a:p>
          <a:p>
            <a:pPr lvl="1"/>
            <a:endParaRPr lang="en-US">
              <a:solidFill>
                <a:srgbClr val="2A2A2A"/>
              </a:solidFill>
              <a:latin typeface="Lora"/>
            </a:endParaRPr>
          </a:p>
        </p:txBody>
      </p:sp>
      <p:pic>
        <p:nvPicPr>
          <p:cNvPr id="5" name="Picture 5" descr="A picture containing table, food, holding, plate&#10;&#10;Description generated with very high confidence">
            <a:extLst>
              <a:ext uri="{FF2B5EF4-FFF2-40B4-BE49-F238E27FC236}">
                <a16:creationId xmlns:a16="http://schemas.microsoft.com/office/drawing/2014/main" id="{1DCD2311-603B-4D0C-BB74-E8AD8D788EDC}"/>
              </a:ext>
            </a:extLst>
          </p:cNvPr>
          <p:cNvPicPr>
            <a:picLocks noChangeAspect="1"/>
          </p:cNvPicPr>
          <p:nvPr/>
        </p:nvPicPr>
        <p:blipFill>
          <a:blip r:embed="rId2"/>
          <a:stretch>
            <a:fillRect/>
          </a:stretch>
        </p:blipFill>
        <p:spPr>
          <a:xfrm rot="1620000">
            <a:off x="10103673" y="465769"/>
            <a:ext cx="1672806" cy="1378071"/>
          </a:xfrm>
          <a:prstGeom prst="rect">
            <a:avLst/>
          </a:prstGeom>
        </p:spPr>
      </p:pic>
      <p:pic>
        <p:nvPicPr>
          <p:cNvPr id="7" name="Picture 7" descr="A picture containing drawing&#10;&#10;Description generated with very high confidence">
            <a:extLst>
              <a:ext uri="{FF2B5EF4-FFF2-40B4-BE49-F238E27FC236}">
                <a16:creationId xmlns:a16="http://schemas.microsoft.com/office/drawing/2014/main" id="{F3B6B9B0-5A58-4EBB-A149-9F955F831F2B}"/>
              </a:ext>
            </a:extLst>
          </p:cNvPr>
          <p:cNvPicPr>
            <a:picLocks noChangeAspect="1"/>
          </p:cNvPicPr>
          <p:nvPr/>
        </p:nvPicPr>
        <p:blipFill>
          <a:blip r:embed="rId3"/>
          <a:stretch>
            <a:fillRect/>
          </a:stretch>
        </p:blipFill>
        <p:spPr>
          <a:xfrm>
            <a:off x="513991" y="207752"/>
            <a:ext cx="1603076" cy="1079740"/>
          </a:xfrm>
          <a:prstGeom prst="rect">
            <a:avLst/>
          </a:prstGeom>
        </p:spPr>
      </p:pic>
      <p:sp>
        <p:nvSpPr>
          <p:cNvPr id="9" name="TextBox 8">
            <a:extLst>
              <a:ext uri="{FF2B5EF4-FFF2-40B4-BE49-F238E27FC236}">
                <a16:creationId xmlns:a16="http://schemas.microsoft.com/office/drawing/2014/main" id="{D4ADA90D-7739-463A-9A6A-AE91D84B5F3B}"/>
              </a:ext>
            </a:extLst>
          </p:cNvPr>
          <p:cNvSpPr txBox="1"/>
          <p:nvPr/>
        </p:nvSpPr>
        <p:spPr>
          <a:xfrm>
            <a:off x="4781909" y="641230"/>
            <a:ext cx="15211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cs typeface="Calibri"/>
              </a:rPr>
              <a:t>Activity</a:t>
            </a:r>
          </a:p>
        </p:txBody>
      </p:sp>
    </p:spTree>
    <p:extLst>
      <p:ext uri="{BB962C8B-B14F-4D97-AF65-F5344CB8AC3E}">
        <p14:creationId xmlns:p14="http://schemas.microsoft.com/office/powerpoint/2010/main" val="2728684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F747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F112957-A607-4E6C-8994-E6F9A966300A}"/>
              </a:ext>
            </a:extLst>
          </p:cNvPr>
          <p:cNvSpPr>
            <a:spLocks noGrp="1"/>
          </p:cNvSpPr>
          <p:nvPr>
            <p:ph type="title"/>
          </p:nvPr>
        </p:nvSpPr>
        <p:spPr>
          <a:xfrm>
            <a:off x="777240" y="731519"/>
            <a:ext cx="2845191" cy="3237579"/>
          </a:xfrm>
        </p:spPr>
        <p:txBody>
          <a:bodyPr>
            <a:normAutofit/>
          </a:bodyPr>
          <a:lstStyle/>
          <a:p>
            <a:br>
              <a:rPr lang="en-US" sz="3800">
                <a:solidFill>
                  <a:srgbClr val="FFFFFF"/>
                </a:solidFill>
                <a:cs typeface="Calibri Light"/>
              </a:rPr>
            </a:br>
            <a:endParaRPr lang="en-US" sz="3800">
              <a:solidFill>
                <a:srgbClr val="FFFFFF"/>
              </a:solidFill>
              <a:cs typeface="Calibri Light"/>
            </a:endParaRPr>
          </a:p>
        </p:txBody>
      </p:sp>
      <p:pic>
        <p:nvPicPr>
          <p:cNvPr id="8" name="Picture 8" descr="A close up of text on a white background&#10;&#10;Description generated with very high confidence">
            <a:extLst>
              <a:ext uri="{FF2B5EF4-FFF2-40B4-BE49-F238E27FC236}">
                <a16:creationId xmlns:a16="http://schemas.microsoft.com/office/drawing/2014/main" id="{B9829B99-6789-4B85-AF16-C74CE49EEE10}"/>
              </a:ext>
            </a:extLst>
          </p:cNvPr>
          <p:cNvPicPr>
            <a:picLocks noChangeAspect="1"/>
          </p:cNvPicPr>
          <p:nvPr/>
        </p:nvPicPr>
        <p:blipFill rotWithShape="1">
          <a:blip r:embed="rId2"/>
          <a:srcRect l="3389" r="8192" b="-1"/>
          <a:stretch/>
        </p:blipFill>
        <p:spPr>
          <a:xfrm rot="16200000">
            <a:off x="5983362" y="-1490703"/>
            <a:ext cx="3802932" cy="7680450"/>
          </a:xfrm>
          <a:prstGeom prst="rect">
            <a:avLst/>
          </a:prstGeom>
        </p:spPr>
      </p:pic>
      <p:sp>
        <p:nvSpPr>
          <p:cNvPr id="17" name="Rectangle 1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16552"/>
            <a:ext cx="7688475" cy="198424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9AD9B3B4-503F-4EF3-B056-237D05C04F39}"/>
              </a:ext>
            </a:extLst>
          </p:cNvPr>
          <p:cNvSpPr>
            <a:spLocks noGrp="1"/>
          </p:cNvSpPr>
          <p:nvPr>
            <p:ph idx="1"/>
          </p:nvPr>
        </p:nvSpPr>
        <p:spPr>
          <a:xfrm>
            <a:off x="4379709" y="4642338"/>
            <a:ext cx="7037591" cy="1564310"/>
          </a:xfrm>
        </p:spPr>
        <p:txBody>
          <a:bodyPr anchor="ctr">
            <a:normAutofit/>
          </a:bodyPr>
          <a:lstStyle/>
          <a:p>
            <a:r>
              <a:rPr lang="en-US" sz="1800" b="1">
                <a:ea typeface="+mn-lt"/>
                <a:cs typeface="+mn-lt"/>
              </a:rPr>
              <a:t>Grounding exercises</a:t>
            </a:r>
            <a:r>
              <a:rPr lang="en-US" sz="1800">
                <a:ea typeface="+mn-lt"/>
                <a:cs typeface="+mn-lt"/>
              </a:rPr>
              <a:t> are things you can do to bring yourself into contact with the present moment – the here and now.</a:t>
            </a:r>
            <a:endParaRPr lang="en-US" sz="1800"/>
          </a:p>
        </p:txBody>
      </p:sp>
      <p:pic>
        <p:nvPicPr>
          <p:cNvPr id="10" name="Picture 10" descr="A picture containing drawing&#10;&#10;Description generated with very high confidence">
            <a:extLst>
              <a:ext uri="{FF2B5EF4-FFF2-40B4-BE49-F238E27FC236}">
                <a16:creationId xmlns:a16="http://schemas.microsoft.com/office/drawing/2014/main" id="{C4F9C9CD-31E3-4F36-93F3-6111688BD449}"/>
              </a:ext>
            </a:extLst>
          </p:cNvPr>
          <p:cNvPicPr>
            <a:picLocks noChangeAspect="1"/>
          </p:cNvPicPr>
          <p:nvPr/>
        </p:nvPicPr>
        <p:blipFill>
          <a:blip r:embed="rId3"/>
          <a:stretch>
            <a:fillRect/>
          </a:stretch>
        </p:blipFill>
        <p:spPr>
          <a:xfrm>
            <a:off x="1347878" y="4765375"/>
            <a:ext cx="1905000" cy="1295400"/>
          </a:xfrm>
          <a:prstGeom prst="rect">
            <a:avLst/>
          </a:prstGeom>
        </p:spPr>
      </p:pic>
      <p:pic>
        <p:nvPicPr>
          <p:cNvPr id="13" name="Picture 13" descr="A picture containing food&#10;&#10;Description generated with very high confidence">
            <a:extLst>
              <a:ext uri="{FF2B5EF4-FFF2-40B4-BE49-F238E27FC236}">
                <a16:creationId xmlns:a16="http://schemas.microsoft.com/office/drawing/2014/main" id="{DA2E2EA7-2583-4E33-ACD3-D971AA8906EF}"/>
              </a:ext>
            </a:extLst>
          </p:cNvPr>
          <p:cNvPicPr>
            <a:picLocks noChangeAspect="1"/>
          </p:cNvPicPr>
          <p:nvPr/>
        </p:nvPicPr>
        <p:blipFill>
          <a:blip r:embed="rId4"/>
          <a:stretch>
            <a:fillRect/>
          </a:stretch>
        </p:blipFill>
        <p:spPr>
          <a:xfrm>
            <a:off x="813758" y="864079"/>
            <a:ext cx="2743200" cy="2743200"/>
          </a:xfrm>
          <a:prstGeom prst="rect">
            <a:avLst/>
          </a:prstGeom>
        </p:spPr>
      </p:pic>
    </p:spTree>
    <p:extLst>
      <p:ext uri="{BB962C8B-B14F-4D97-AF65-F5344CB8AC3E}">
        <p14:creationId xmlns:p14="http://schemas.microsoft.com/office/powerpoint/2010/main" val="1070088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982EE71C-69E4-4739-96D8-2587D38EE6F8}"/>
              </a:ext>
            </a:extLst>
          </p:cNvPr>
          <p:cNvPicPr>
            <a:picLocks noChangeAspect="1"/>
          </p:cNvPicPr>
          <p:nvPr/>
        </p:nvPicPr>
        <p:blipFill>
          <a:blip r:embed="rId2"/>
          <a:stretch>
            <a:fillRect/>
          </a:stretch>
        </p:blipFill>
        <p:spPr>
          <a:xfrm rot="16200000">
            <a:off x="3310467" y="-176867"/>
            <a:ext cx="5571065" cy="7211734"/>
          </a:xfrm>
          <a:prstGeom prst="rect">
            <a:avLst/>
          </a:prstGeom>
          <a:ln>
            <a:noFill/>
          </a:ln>
        </p:spPr>
      </p:pic>
    </p:spTree>
    <p:extLst>
      <p:ext uri="{BB962C8B-B14F-4D97-AF65-F5344CB8AC3E}">
        <p14:creationId xmlns:p14="http://schemas.microsoft.com/office/powerpoint/2010/main" val="728256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03E52572-F4B2-42A2-B18F-0F18841E9BC2}"/>
              </a:ext>
            </a:extLst>
          </p:cNvPr>
          <p:cNvPicPr>
            <a:picLocks noChangeAspect="1"/>
          </p:cNvPicPr>
          <p:nvPr/>
        </p:nvPicPr>
        <p:blipFill>
          <a:blip r:embed="rId2"/>
          <a:stretch>
            <a:fillRect/>
          </a:stretch>
        </p:blipFill>
        <p:spPr>
          <a:xfrm>
            <a:off x="2073568" y="643466"/>
            <a:ext cx="8044863" cy="5571067"/>
          </a:xfrm>
          <a:prstGeom prst="rect">
            <a:avLst/>
          </a:prstGeom>
        </p:spPr>
      </p:pic>
    </p:spTree>
    <p:extLst>
      <p:ext uri="{BB962C8B-B14F-4D97-AF65-F5344CB8AC3E}">
        <p14:creationId xmlns:p14="http://schemas.microsoft.com/office/powerpoint/2010/main" val="2878842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creenshot of a cell phone&#10;&#10;Description generated with high confidence">
            <a:extLst>
              <a:ext uri="{FF2B5EF4-FFF2-40B4-BE49-F238E27FC236}">
                <a16:creationId xmlns:a16="http://schemas.microsoft.com/office/drawing/2014/main" id="{5F4EECDF-12BD-47C7-ACED-38621AE1EC39}"/>
              </a:ext>
            </a:extLst>
          </p:cNvPr>
          <p:cNvPicPr>
            <a:picLocks noChangeAspect="1"/>
          </p:cNvPicPr>
          <p:nvPr/>
        </p:nvPicPr>
        <p:blipFill>
          <a:blip r:embed="rId2"/>
          <a:stretch>
            <a:fillRect/>
          </a:stretch>
        </p:blipFill>
        <p:spPr>
          <a:xfrm rot="16200000">
            <a:off x="3103405" y="-2167423"/>
            <a:ext cx="5986698" cy="11293253"/>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0247A94-8CF6-4208-9018-03CD2C973445}"/>
              </a:ext>
            </a:extLst>
          </p:cNvPr>
          <p:cNvSpPr txBox="1"/>
          <p:nvPr/>
        </p:nvSpPr>
        <p:spPr>
          <a:xfrm>
            <a:off x="9093496" y="618681"/>
            <a:ext cx="2613872" cy="479456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600">
                <a:solidFill>
                  <a:srgbClr val="FFFFFF"/>
                </a:solidFill>
                <a:latin typeface="+mj-lt"/>
                <a:ea typeface="+mj-ea"/>
                <a:cs typeface="+mj-cs"/>
              </a:rPr>
              <a:t>Colour me!</a:t>
            </a:r>
          </a:p>
        </p:txBody>
      </p:sp>
      <p:sp>
        <p:nvSpPr>
          <p:cNvPr id="1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drawing&#10;&#10;Description generated with very high confidence">
            <a:extLst>
              <a:ext uri="{FF2B5EF4-FFF2-40B4-BE49-F238E27FC236}">
                <a16:creationId xmlns:a16="http://schemas.microsoft.com/office/drawing/2014/main" id="{D8D3D269-1978-452B-A91B-C397E2DECB25}"/>
              </a:ext>
            </a:extLst>
          </p:cNvPr>
          <p:cNvPicPr>
            <a:picLocks noChangeAspect="1"/>
          </p:cNvPicPr>
          <p:nvPr/>
        </p:nvPicPr>
        <p:blipFill rotWithShape="1">
          <a:blip r:embed="rId2"/>
          <a:srcRect r="1648"/>
          <a:stretch/>
        </p:blipFill>
        <p:spPr>
          <a:xfrm rot="16200000">
            <a:off x="2153696" y="-234907"/>
            <a:ext cx="4808332" cy="7163222"/>
          </a:xfrm>
          <a:prstGeom prst="rect">
            <a:avLst/>
          </a:prstGeom>
          <a:effectLst/>
        </p:spPr>
      </p:pic>
      <p:pic>
        <p:nvPicPr>
          <p:cNvPr id="3" name="Picture 4" descr="A picture containing drawing&#10;&#10;Description generated with very high confidence">
            <a:extLst>
              <a:ext uri="{FF2B5EF4-FFF2-40B4-BE49-F238E27FC236}">
                <a16:creationId xmlns:a16="http://schemas.microsoft.com/office/drawing/2014/main" id="{D7C4ABB2-08F6-4ECB-B61C-AD3D26EC0B04}"/>
              </a:ext>
            </a:extLst>
          </p:cNvPr>
          <p:cNvPicPr>
            <a:picLocks noChangeAspect="1"/>
          </p:cNvPicPr>
          <p:nvPr/>
        </p:nvPicPr>
        <p:blipFill>
          <a:blip r:embed="rId3"/>
          <a:stretch>
            <a:fillRect/>
          </a:stretch>
        </p:blipFill>
        <p:spPr>
          <a:xfrm rot="-60000">
            <a:off x="10673739" y="143778"/>
            <a:ext cx="888666" cy="583591"/>
          </a:xfrm>
          <a:prstGeom prst="rect">
            <a:avLst/>
          </a:prstGeom>
        </p:spPr>
      </p:pic>
    </p:spTree>
    <p:extLst>
      <p:ext uri="{BB962C8B-B14F-4D97-AF65-F5344CB8AC3E}">
        <p14:creationId xmlns:p14="http://schemas.microsoft.com/office/powerpoint/2010/main" val="224376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774A29-417D-491E-88BD-06A94B57169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5" name="Scroll: Horizontal 4">
            <a:extLst>
              <a:ext uri="{FF2B5EF4-FFF2-40B4-BE49-F238E27FC236}">
                <a16:creationId xmlns:a16="http://schemas.microsoft.com/office/drawing/2014/main" id="{B5A9FB30-D97A-4002-89D3-F032EC85D3BA}"/>
              </a:ext>
            </a:extLst>
          </p:cNvPr>
          <p:cNvSpPr/>
          <p:nvPr/>
        </p:nvSpPr>
        <p:spPr>
          <a:xfrm>
            <a:off x="405263" y="151012"/>
            <a:ext cx="10179168" cy="1006415"/>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a:solidFill>
                  <a:srgbClr val="FF0000"/>
                </a:solidFill>
                <a:latin typeface="Aldhabi"/>
                <a:cs typeface="Calibri"/>
              </a:rPr>
              <a:t>Monday </a:t>
            </a:r>
            <a:r>
              <a:rPr lang="en-US" sz="2800">
                <a:latin typeface="Aldhabi"/>
                <a:cs typeface="Calibri"/>
              </a:rPr>
              <a:t> </a:t>
            </a:r>
            <a:r>
              <a:rPr lang="en-US" sz="2800">
                <a:solidFill>
                  <a:srgbClr val="00B050"/>
                </a:solidFill>
                <a:latin typeface="Aldhabi"/>
                <a:cs typeface="Calibri"/>
              </a:rPr>
              <a:t>Tuesday  </a:t>
            </a:r>
            <a:r>
              <a:rPr lang="en-US" sz="2800">
                <a:solidFill>
                  <a:srgbClr val="0070C0"/>
                </a:solidFill>
                <a:latin typeface="Aldhabi"/>
                <a:cs typeface="Calibri"/>
              </a:rPr>
              <a:t>Wednesday</a:t>
            </a:r>
            <a:r>
              <a:rPr lang="en-US" sz="2800">
                <a:latin typeface="Aldhabi"/>
                <a:cs typeface="Calibri"/>
              </a:rPr>
              <a:t>  </a:t>
            </a:r>
            <a:r>
              <a:rPr lang="en-US" sz="2800">
                <a:solidFill>
                  <a:srgbClr val="FFFF00"/>
                </a:solidFill>
                <a:latin typeface="Aldhabi"/>
                <a:cs typeface="Calibri"/>
              </a:rPr>
              <a:t>Thursday</a:t>
            </a:r>
            <a:r>
              <a:rPr lang="en-US" sz="2800">
                <a:latin typeface="Aldhabi"/>
                <a:cs typeface="Calibri"/>
              </a:rPr>
              <a:t> </a:t>
            </a:r>
            <a:r>
              <a:rPr lang="en-US" sz="2800">
                <a:solidFill>
                  <a:srgbClr val="7030A0"/>
                </a:solidFill>
                <a:latin typeface="Aldhabi"/>
                <a:cs typeface="Calibri"/>
              </a:rPr>
              <a:t> Friday  </a:t>
            </a:r>
            <a:r>
              <a:rPr lang="en-US" sz="2800">
                <a:solidFill>
                  <a:schemeClr val="accent2">
                    <a:lumMod val="75000"/>
                  </a:schemeClr>
                </a:solidFill>
                <a:latin typeface="Aldhabi"/>
                <a:cs typeface="Calibri"/>
              </a:rPr>
              <a:t>Saturday </a:t>
            </a:r>
            <a:r>
              <a:rPr lang="en-US" sz="2800">
                <a:latin typeface="Aldhabi"/>
                <a:cs typeface="Calibri"/>
              </a:rPr>
              <a:t> </a:t>
            </a:r>
            <a:r>
              <a:rPr lang="en-US" sz="2800">
                <a:solidFill>
                  <a:srgbClr val="002060"/>
                </a:solidFill>
                <a:latin typeface="Aldhabi"/>
                <a:cs typeface="Calibri"/>
              </a:rPr>
              <a:t>Sunday</a:t>
            </a:r>
          </a:p>
        </p:txBody>
      </p:sp>
      <p:sp>
        <p:nvSpPr>
          <p:cNvPr id="6" name="Rectangle 5">
            <a:extLst>
              <a:ext uri="{FF2B5EF4-FFF2-40B4-BE49-F238E27FC236}">
                <a16:creationId xmlns:a16="http://schemas.microsoft.com/office/drawing/2014/main" id="{5AF32F71-8929-4AEF-8441-BC8F2FD07919}"/>
              </a:ext>
            </a:extLst>
          </p:cNvPr>
          <p:cNvSpPr/>
          <p:nvPr/>
        </p:nvSpPr>
        <p:spPr>
          <a:xfrm rot="21480000">
            <a:off x="380454" y="1783918"/>
            <a:ext cx="4040036" cy="3019241"/>
          </a:xfrm>
          <a:prstGeom prst="rect">
            <a:avLst/>
          </a:prstGeom>
          <a:solidFill>
            <a:srgbClr val="BDF0EB"/>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Bradley Hand ITC"/>
                <a:cs typeface="Calibri"/>
              </a:rPr>
              <a:t>Today's goals: ..</a:t>
            </a:r>
          </a:p>
          <a:p>
            <a:pPr algn="ctr"/>
            <a:r>
              <a:rPr lang="en-US" sz="2400">
                <a:solidFill>
                  <a:schemeClr val="tx1"/>
                </a:solidFill>
                <a:latin typeface="Bradley Hand ITC"/>
                <a:cs typeface="Calibri"/>
              </a:rPr>
              <a:t>1...............................................</a:t>
            </a:r>
          </a:p>
          <a:p>
            <a:pPr algn="ctr"/>
            <a:r>
              <a:rPr lang="en-US" sz="2400">
                <a:solidFill>
                  <a:schemeClr val="tx1"/>
                </a:solidFill>
                <a:latin typeface="Bradley Hand ITC"/>
                <a:cs typeface="Calibri"/>
              </a:rPr>
              <a:t>2................................................</a:t>
            </a:r>
          </a:p>
          <a:p>
            <a:pPr algn="ctr"/>
            <a:r>
              <a:rPr lang="en-US" sz="2400">
                <a:solidFill>
                  <a:schemeClr val="tx1"/>
                </a:solidFill>
                <a:latin typeface="Bradley Hand ITC"/>
                <a:cs typeface="Calibri"/>
              </a:rPr>
              <a:t>3................................................</a:t>
            </a:r>
          </a:p>
          <a:p>
            <a:pPr algn="ctr"/>
            <a:r>
              <a:rPr lang="en-US" sz="2400">
                <a:solidFill>
                  <a:schemeClr val="tx1"/>
                </a:solidFill>
                <a:latin typeface="Bradley Hand ITC"/>
                <a:cs typeface="Calibri"/>
              </a:rPr>
              <a:t>4...............................................</a:t>
            </a:r>
          </a:p>
          <a:p>
            <a:pPr algn="ctr"/>
            <a:r>
              <a:rPr lang="en-US" sz="2400">
                <a:solidFill>
                  <a:schemeClr val="tx1"/>
                </a:solidFill>
                <a:latin typeface="Bradley Hand ITC"/>
                <a:cs typeface="Calibri"/>
              </a:rPr>
              <a:t>5..............................................</a:t>
            </a:r>
          </a:p>
        </p:txBody>
      </p:sp>
      <p:sp>
        <p:nvSpPr>
          <p:cNvPr id="8" name="Scroll: Vertical 7">
            <a:extLst>
              <a:ext uri="{FF2B5EF4-FFF2-40B4-BE49-F238E27FC236}">
                <a16:creationId xmlns:a16="http://schemas.microsoft.com/office/drawing/2014/main" id="{46B0C9E4-AEB8-4CCA-BAD2-6BBE02CBC4BB}"/>
              </a:ext>
            </a:extLst>
          </p:cNvPr>
          <p:cNvSpPr/>
          <p:nvPr/>
        </p:nvSpPr>
        <p:spPr>
          <a:xfrm rot="300000">
            <a:off x="7145953" y="1362863"/>
            <a:ext cx="4960187" cy="4025660"/>
          </a:xfrm>
          <a:prstGeom prst="verticalScroll">
            <a:avLst/>
          </a:prstGeom>
          <a:solidFill>
            <a:srgbClr val="EFF5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endParaRPr lang="en-US">
              <a:cs typeface="Segoe UI"/>
            </a:endParaRPr>
          </a:p>
        </p:txBody>
      </p:sp>
      <p:sp>
        <p:nvSpPr>
          <p:cNvPr id="9" name="TextBox 8">
            <a:extLst>
              <a:ext uri="{FF2B5EF4-FFF2-40B4-BE49-F238E27FC236}">
                <a16:creationId xmlns:a16="http://schemas.microsoft.com/office/drawing/2014/main" id="{1C09C39E-C82F-445B-ACE9-C4D177321D4A}"/>
              </a:ext>
            </a:extLst>
          </p:cNvPr>
          <p:cNvSpPr txBox="1"/>
          <p:nvPr/>
        </p:nvSpPr>
        <p:spPr>
          <a:xfrm rot="240000">
            <a:off x="8146923" y="1889395"/>
            <a:ext cx="3289538" cy="3553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T</a:t>
            </a:r>
            <a:r>
              <a:rPr lang="en-US" sz="2800" b="1">
                <a:latin typeface="Lucida Handwriting"/>
                <a:cs typeface="Calibri"/>
              </a:rPr>
              <a:t>hings to do!</a:t>
            </a:r>
          </a:p>
          <a:p>
            <a:r>
              <a:rPr lang="en-US" sz="2800">
                <a:latin typeface="Lucida Handwriting"/>
                <a:cs typeface="Calibri"/>
              </a:rPr>
              <a:t>…...................</a:t>
            </a:r>
          </a:p>
          <a:p>
            <a:r>
              <a:rPr lang="en-US" sz="2800">
                <a:latin typeface="Lucida Handwriting"/>
                <a:cs typeface="Calibri"/>
              </a:rPr>
              <a:t>…...................</a:t>
            </a:r>
          </a:p>
          <a:p>
            <a:r>
              <a:rPr lang="en-US" sz="2800">
                <a:latin typeface="Lucida Handwriting"/>
                <a:cs typeface="Calibri"/>
              </a:rPr>
              <a:t>…...................</a:t>
            </a:r>
          </a:p>
          <a:p>
            <a:r>
              <a:rPr lang="en-US" sz="2800">
                <a:latin typeface="Lucida Handwriting"/>
                <a:cs typeface="Calibri"/>
              </a:rPr>
              <a:t>…...................</a:t>
            </a:r>
          </a:p>
          <a:p>
            <a:r>
              <a:rPr lang="en-US" sz="2800">
                <a:latin typeface="Lucida Handwriting"/>
                <a:cs typeface="Calibri"/>
              </a:rPr>
              <a:t>......................</a:t>
            </a:r>
          </a:p>
          <a:p>
            <a:r>
              <a:rPr lang="en-US" sz="2800">
                <a:latin typeface="Lucida Handwriting"/>
                <a:cs typeface="Calibri"/>
              </a:rPr>
              <a:t>…...................</a:t>
            </a:r>
          </a:p>
          <a:p>
            <a:r>
              <a:rPr lang="en-US" sz="2800">
                <a:latin typeface="Lucida Handwriting"/>
                <a:cs typeface="Calibri"/>
              </a:rPr>
              <a:t>…...................</a:t>
            </a:r>
          </a:p>
        </p:txBody>
      </p:sp>
      <p:sp>
        <p:nvSpPr>
          <p:cNvPr id="25" name="Rectangle: Rounded Corners 24">
            <a:extLst>
              <a:ext uri="{FF2B5EF4-FFF2-40B4-BE49-F238E27FC236}">
                <a16:creationId xmlns:a16="http://schemas.microsoft.com/office/drawing/2014/main" id="{71EF758A-5436-429B-A277-BCC97695311B}"/>
              </a:ext>
            </a:extLst>
          </p:cNvPr>
          <p:cNvSpPr/>
          <p:nvPr/>
        </p:nvSpPr>
        <p:spPr>
          <a:xfrm>
            <a:off x="82850" y="5668453"/>
            <a:ext cx="3464943" cy="8195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A4219F3-7173-4A90-A7CC-FA6B88175C28}"/>
              </a:ext>
            </a:extLst>
          </p:cNvPr>
          <p:cNvSpPr txBox="1"/>
          <p:nvPr/>
        </p:nvSpPr>
        <p:spPr>
          <a:xfrm>
            <a:off x="87702" y="5752382"/>
            <a:ext cx="56905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Neue Haas Grotesk Text Pro"/>
                <a:cs typeface="Calibri"/>
              </a:rPr>
              <a:t>Hydrate </a:t>
            </a:r>
            <a:r>
              <a:rPr lang="en-US" b="1">
                <a:cs typeface="Calibri"/>
              </a:rPr>
              <a:t> </a:t>
            </a:r>
          </a:p>
        </p:txBody>
      </p:sp>
      <p:pic>
        <p:nvPicPr>
          <p:cNvPr id="27" name="Graphic 11" descr="Water">
            <a:extLst>
              <a:ext uri="{FF2B5EF4-FFF2-40B4-BE49-F238E27FC236}">
                <a16:creationId xmlns:a16="http://schemas.microsoft.com/office/drawing/2014/main" id="{2C82F768-3D3D-4F15-BE15-3D817AA633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20000">
            <a:off x="1943819" y="5847271"/>
            <a:ext cx="454325" cy="454326"/>
          </a:xfrm>
          <a:prstGeom prst="rect">
            <a:avLst/>
          </a:prstGeom>
        </p:spPr>
      </p:pic>
      <p:pic>
        <p:nvPicPr>
          <p:cNvPr id="29" name="Graphic 11" descr="Water">
            <a:extLst>
              <a:ext uri="{FF2B5EF4-FFF2-40B4-BE49-F238E27FC236}">
                <a16:creationId xmlns:a16="http://schemas.microsoft.com/office/drawing/2014/main" id="{9517008E-768A-4D93-BFC2-CFD64A5339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40000">
            <a:off x="2590800" y="7328138"/>
            <a:ext cx="454325" cy="454326"/>
          </a:xfrm>
          <a:prstGeom prst="rect">
            <a:avLst/>
          </a:prstGeom>
        </p:spPr>
      </p:pic>
      <p:pic>
        <p:nvPicPr>
          <p:cNvPr id="30" name="Graphic 11" descr="Water">
            <a:extLst>
              <a:ext uri="{FF2B5EF4-FFF2-40B4-BE49-F238E27FC236}">
                <a16:creationId xmlns:a16="http://schemas.microsoft.com/office/drawing/2014/main" id="{F8A83D48-9A1D-401A-8F58-4D5D65A23F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4574" y="7471912"/>
            <a:ext cx="454325" cy="454326"/>
          </a:xfrm>
          <a:prstGeom prst="rect">
            <a:avLst/>
          </a:prstGeom>
        </p:spPr>
      </p:pic>
      <p:pic>
        <p:nvPicPr>
          <p:cNvPr id="31" name="Graphic 11" descr="Water">
            <a:extLst>
              <a:ext uri="{FF2B5EF4-FFF2-40B4-BE49-F238E27FC236}">
                <a16:creationId xmlns:a16="http://schemas.microsoft.com/office/drawing/2014/main" id="{9399A3AF-8CEF-47A0-B820-5F75662A72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20000">
            <a:off x="1541253" y="5876025"/>
            <a:ext cx="454325" cy="454326"/>
          </a:xfrm>
          <a:prstGeom prst="rect">
            <a:avLst/>
          </a:prstGeom>
        </p:spPr>
      </p:pic>
      <p:pic>
        <p:nvPicPr>
          <p:cNvPr id="32" name="Graphic 11" descr="Water">
            <a:extLst>
              <a:ext uri="{FF2B5EF4-FFF2-40B4-BE49-F238E27FC236}">
                <a16:creationId xmlns:a16="http://schemas.microsoft.com/office/drawing/2014/main" id="{AEE614E8-0CEA-46E7-A234-D3BEF90568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20000">
            <a:off x="2993365" y="5689119"/>
            <a:ext cx="454325" cy="454326"/>
          </a:xfrm>
          <a:prstGeom prst="rect">
            <a:avLst/>
          </a:prstGeom>
        </p:spPr>
      </p:pic>
      <p:pic>
        <p:nvPicPr>
          <p:cNvPr id="33" name="Graphic 11" descr="Water">
            <a:extLst>
              <a:ext uri="{FF2B5EF4-FFF2-40B4-BE49-F238E27FC236}">
                <a16:creationId xmlns:a16="http://schemas.microsoft.com/office/drawing/2014/main" id="{A63A2994-0058-4F3A-B1C7-AA32B03B80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20000">
            <a:off x="2763328" y="6005421"/>
            <a:ext cx="454325" cy="454326"/>
          </a:xfrm>
          <a:prstGeom prst="rect">
            <a:avLst/>
          </a:prstGeom>
        </p:spPr>
      </p:pic>
      <p:pic>
        <p:nvPicPr>
          <p:cNvPr id="34" name="Graphic 11" descr="Water">
            <a:extLst>
              <a:ext uri="{FF2B5EF4-FFF2-40B4-BE49-F238E27FC236}">
                <a16:creationId xmlns:a16="http://schemas.microsoft.com/office/drawing/2014/main" id="{F29EB507-9B51-4114-A3EA-B78FA80200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20000">
            <a:off x="1685025" y="5617233"/>
            <a:ext cx="454325" cy="454326"/>
          </a:xfrm>
          <a:prstGeom prst="rect">
            <a:avLst/>
          </a:prstGeom>
        </p:spPr>
      </p:pic>
      <p:pic>
        <p:nvPicPr>
          <p:cNvPr id="35" name="Graphic 11" descr="Water">
            <a:extLst>
              <a:ext uri="{FF2B5EF4-FFF2-40B4-BE49-F238E27FC236}">
                <a16:creationId xmlns:a16="http://schemas.microsoft.com/office/drawing/2014/main" id="{58AB331D-E0D2-4957-9220-FDEBB314AB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20000">
            <a:off x="1153065" y="5689119"/>
            <a:ext cx="454325" cy="454326"/>
          </a:xfrm>
          <a:prstGeom prst="rect">
            <a:avLst/>
          </a:prstGeom>
        </p:spPr>
      </p:pic>
      <p:pic>
        <p:nvPicPr>
          <p:cNvPr id="36" name="Graphic 11" descr="Water">
            <a:extLst>
              <a:ext uri="{FF2B5EF4-FFF2-40B4-BE49-F238E27FC236}">
                <a16:creationId xmlns:a16="http://schemas.microsoft.com/office/drawing/2014/main" id="{7FF23A88-3BDE-46A9-BBFD-2BE8E5099D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20000">
            <a:off x="2260121" y="6005421"/>
            <a:ext cx="454325" cy="454326"/>
          </a:xfrm>
          <a:prstGeom prst="rect">
            <a:avLst/>
          </a:prstGeom>
        </p:spPr>
      </p:pic>
      <p:pic>
        <p:nvPicPr>
          <p:cNvPr id="40" name="Graphic 11" descr="Water">
            <a:extLst>
              <a:ext uri="{FF2B5EF4-FFF2-40B4-BE49-F238E27FC236}">
                <a16:creationId xmlns:a16="http://schemas.microsoft.com/office/drawing/2014/main" id="{A2689CFA-0DBD-4D4E-8D64-C20402352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20000">
            <a:off x="2504534" y="5689118"/>
            <a:ext cx="454325" cy="454326"/>
          </a:xfrm>
          <a:prstGeom prst="rect">
            <a:avLst/>
          </a:prstGeom>
        </p:spPr>
      </p:pic>
      <p:sp>
        <p:nvSpPr>
          <p:cNvPr id="41" name="TextBox 40">
            <a:extLst>
              <a:ext uri="{FF2B5EF4-FFF2-40B4-BE49-F238E27FC236}">
                <a16:creationId xmlns:a16="http://schemas.microsoft.com/office/drawing/2014/main" id="{A8B9FCAF-C5B8-4505-8C0C-AFFCF3E0A870}"/>
              </a:ext>
            </a:extLst>
          </p:cNvPr>
          <p:cNvSpPr txBox="1"/>
          <p:nvPr/>
        </p:nvSpPr>
        <p:spPr>
          <a:xfrm>
            <a:off x="4638136" y="1417608"/>
            <a:ext cx="23550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42" name="Oval 41">
            <a:extLst>
              <a:ext uri="{FF2B5EF4-FFF2-40B4-BE49-F238E27FC236}">
                <a16:creationId xmlns:a16="http://schemas.microsoft.com/office/drawing/2014/main" id="{5BFAF997-8DE3-4C9C-9C1C-1D4275418A5D}"/>
              </a:ext>
            </a:extLst>
          </p:cNvPr>
          <p:cNvSpPr/>
          <p:nvPr/>
        </p:nvSpPr>
        <p:spPr>
          <a:xfrm>
            <a:off x="4185789" y="5429431"/>
            <a:ext cx="7188676" cy="1063921"/>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Bodoni MT Black"/>
                <a:ea typeface="Segoe UI"/>
                <a:cs typeface="Segoe UI"/>
              </a:rPr>
              <a:t>What have I done for myself lately:​</a:t>
            </a:r>
            <a:endParaRPr lang="en-US">
              <a:latin typeface="Calibri" panose="020F0502020204030204"/>
              <a:ea typeface="Segoe UI"/>
              <a:cs typeface="Calibri" panose="020F0502020204030204"/>
            </a:endParaRPr>
          </a:p>
          <a:p>
            <a:pPr algn="ctr"/>
            <a:endParaRPr lang="en-US">
              <a:latin typeface="Bodoni MT Black"/>
              <a:cs typeface="Segoe UI"/>
            </a:endParaRPr>
          </a:p>
          <a:p>
            <a:pPr algn="ctr"/>
            <a:endParaRPr lang="en-US">
              <a:latin typeface="Bodoni MT Black"/>
              <a:cs typeface="Segoe UI"/>
            </a:endParaRPr>
          </a:p>
        </p:txBody>
      </p:sp>
      <p:sp>
        <p:nvSpPr>
          <p:cNvPr id="43" name="Double Wave 42">
            <a:extLst>
              <a:ext uri="{FF2B5EF4-FFF2-40B4-BE49-F238E27FC236}">
                <a16:creationId xmlns:a16="http://schemas.microsoft.com/office/drawing/2014/main" id="{13555911-9B59-4E9A-8DC0-28BDEECB9197}"/>
              </a:ext>
            </a:extLst>
          </p:cNvPr>
          <p:cNvSpPr/>
          <p:nvPr/>
        </p:nvSpPr>
        <p:spPr>
          <a:xfrm>
            <a:off x="4803117" y="1417248"/>
            <a:ext cx="2357884" cy="3335546"/>
          </a:xfrm>
          <a:prstGeom prst="doubleWave">
            <a:avLst/>
          </a:prstGeom>
          <a:solidFill>
            <a:srgbClr val="F53B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5E0D5"/>
                </a:solidFill>
                <a:latin typeface="Comic Sans MS"/>
                <a:cs typeface="Calibri"/>
              </a:rPr>
              <a:t>FITNESS</a:t>
            </a:r>
            <a:r>
              <a:rPr lang="en-US" sz="2800" b="1">
                <a:solidFill>
                  <a:srgbClr val="F5E0D5"/>
                </a:solidFill>
                <a:latin typeface="Comic Sans MS"/>
                <a:cs typeface="Calibri"/>
              </a:rPr>
              <a:t>:</a:t>
            </a:r>
          </a:p>
          <a:p>
            <a:pPr algn="ctr"/>
            <a:r>
              <a:rPr lang="en-US">
                <a:solidFill>
                  <a:srgbClr val="F5E0D5"/>
                </a:solidFill>
                <a:cs typeface="Calibri"/>
              </a:rPr>
              <a:t>--------------------</a:t>
            </a:r>
          </a:p>
          <a:p>
            <a:pPr algn="ctr"/>
            <a:endParaRPr lang="en-US">
              <a:solidFill>
                <a:srgbClr val="F5E0D5"/>
              </a:solidFill>
              <a:cs typeface="Calibri"/>
            </a:endParaRPr>
          </a:p>
          <a:p>
            <a:pPr algn="ctr"/>
            <a:endParaRPr lang="en-US">
              <a:solidFill>
                <a:srgbClr val="F5E0D5"/>
              </a:solidFill>
              <a:cs typeface="Calibri"/>
            </a:endParaRPr>
          </a:p>
          <a:p>
            <a:pPr algn="ctr"/>
            <a:endParaRPr lang="en-US">
              <a:solidFill>
                <a:srgbClr val="F5E0D5"/>
              </a:solidFill>
              <a:cs typeface="Calibri"/>
            </a:endParaRPr>
          </a:p>
          <a:p>
            <a:pPr algn="ctr"/>
            <a:endParaRPr lang="en-US">
              <a:solidFill>
                <a:srgbClr val="F5E0D5"/>
              </a:solidFill>
              <a:cs typeface="Calibri"/>
            </a:endParaRPr>
          </a:p>
          <a:p>
            <a:pPr algn="ctr"/>
            <a:endParaRPr lang="en-US">
              <a:solidFill>
                <a:srgbClr val="F5E0D5"/>
              </a:solidFill>
              <a:cs typeface="Calibri"/>
            </a:endParaRPr>
          </a:p>
          <a:p>
            <a:pPr algn="ctr"/>
            <a:endParaRPr lang="en-US">
              <a:solidFill>
                <a:srgbClr val="F5E0D5"/>
              </a:solidFill>
              <a:cs typeface="Calibri"/>
            </a:endParaRPr>
          </a:p>
        </p:txBody>
      </p:sp>
      <p:pic>
        <p:nvPicPr>
          <p:cNvPr id="44" name="Graphic 44" descr="Run">
            <a:extLst>
              <a:ext uri="{FF2B5EF4-FFF2-40B4-BE49-F238E27FC236}">
                <a16:creationId xmlns:a16="http://schemas.microsoft.com/office/drawing/2014/main" id="{F982C18F-9AE9-4D75-878D-37A240D7D7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1441" y="2339197"/>
            <a:ext cx="698740" cy="698739"/>
          </a:xfrm>
          <a:prstGeom prst="rect">
            <a:avLst/>
          </a:prstGeom>
        </p:spPr>
      </p:pic>
      <p:pic>
        <p:nvPicPr>
          <p:cNvPr id="46" name="Graphic 46" descr="Bullseye">
            <a:extLst>
              <a:ext uri="{FF2B5EF4-FFF2-40B4-BE49-F238E27FC236}">
                <a16:creationId xmlns:a16="http://schemas.microsoft.com/office/drawing/2014/main" id="{FEED33D9-A49E-4E23-BC97-519F7B2483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25970" y="1778479"/>
            <a:ext cx="655608" cy="669985"/>
          </a:xfrm>
          <a:prstGeom prst="rect">
            <a:avLst/>
          </a:prstGeom>
        </p:spPr>
      </p:pic>
      <p:pic>
        <p:nvPicPr>
          <p:cNvPr id="48" name="Graphic 48" descr="Brain in head">
            <a:extLst>
              <a:ext uri="{FF2B5EF4-FFF2-40B4-BE49-F238E27FC236}">
                <a16:creationId xmlns:a16="http://schemas.microsoft.com/office/drawing/2014/main" id="{8B4ADE75-F65D-4D79-BD09-894A5A71F5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845615" y="5559724"/>
            <a:ext cx="796506" cy="799381"/>
          </a:xfrm>
          <a:prstGeom prst="rect">
            <a:avLst/>
          </a:prstGeom>
        </p:spPr>
      </p:pic>
      <p:pic>
        <p:nvPicPr>
          <p:cNvPr id="50" name="Graphic 50" descr="In love face with solid fill">
            <a:extLst>
              <a:ext uri="{FF2B5EF4-FFF2-40B4-BE49-F238E27FC236}">
                <a16:creationId xmlns:a16="http://schemas.microsoft.com/office/drawing/2014/main" id="{1AC2958D-F3DC-469B-9640-DB88CDF5D1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81026" y="1821612"/>
            <a:ext cx="626854" cy="813758"/>
          </a:xfrm>
          <a:prstGeom prst="rect">
            <a:avLst/>
          </a:prstGeom>
        </p:spPr>
      </p:pic>
      <p:pic>
        <p:nvPicPr>
          <p:cNvPr id="52" name="Graphic 52" descr="Watering pot">
            <a:extLst>
              <a:ext uri="{FF2B5EF4-FFF2-40B4-BE49-F238E27FC236}">
                <a16:creationId xmlns:a16="http://schemas.microsoft.com/office/drawing/2014/main" id="{28DA5B83-E363-41B5-A881-D589459AC58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2385" y="5976669"/>
            <a:ext cx="554967" cy="554966"/>
          </a:xfrm>
          <a:prstGeom prst="rect">
            <a:avLst/>
          </a:prstGeom>
        </p:spPr>
      </p:pic>
      <p:pic>
        <p:nvPicPr>
          <p:cNvPr id="2" name="Picture 2" descr="A picture containing drawing&#10;&#10;Description generated with very high confidence">
            <a:extLst>
              <a:ext uri="{FF2B5EF4-FFF2-40B4-BE49-F238E27FC236}">
                <a16:creationId xmlns:a16="http://schemas.microsoft.com/office/drawing/2014/main" id="{A8EF1B4B-C6B2-49DB-B811-B4F86092CF85}"/>
              </a:ext>
            </a:extLst>
          </p:cNvPr>
          <p:cNvPicPr>
            <a:picLocks noChangeAspect="1"/>
          </p:cNvPicPr>
          <p:nvPr/>
        </p:nvPicPr>
        <p:blipFill>
          <a:blip r:embed="rId14"/>
          <a:stretch>
            <a:fillRect/>
          </a:stretch>
        </p:blipFill>
        <p:spPr>
          <a:xfrm>
            <a:off x="10836934" y="236507"/>
            <a:ext cx="1171755" cy="777816"/>
          </a:xfrm>
          <a:prstGeom prst="rect">
            <a:avLst/>
          </a:prstGeom>
        </p:spPr>
      </p:pic>
    </p:spTree>
    <p:extLst>
      <p:ext uri="{BB962C8B-B14F-4D97-AF65-F5344CB8AC3E}">
        <p14:creationId xmlns:p14="http://schemas.microsoft.com/office/powerpoint/2010/main" val="965075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21E659-71A7-45A2-9D06-3523548F1AF4}"/>
              </a:ext>
            </a:extLst>
          </p:cNvPr>
          <p:cNvSpPr txBox="1"/>
          <p:nvPr/>
        </p:nvSpPr>
        <p:spPr>
          <a:xfrm>
            <a:off x="8800769" y="965314"/>
            <a:ext cx="2936740" cy="293502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200" kern="1200">
                <a:solidFill>
                  <a:schemeClr val="bg1"/>
                </a:solidFill>
                <a:latin typeface="+mj-lt"/>
                <a:ea typeface="+mj-ea"/>
                <a:cs typeface="+mj-cs"/>
              </a:rPr>
              <a:t>Things that </a:t>
            </a:r>
          </a:p>
          <a:p>
            <a:pPr>
              <a:lnSpc>
                <a:spcPct val="90000"/>
              </a:lnSpc>
              <a:spcBef>
                <a:spcPct val="0"/>
              </a:spcBef>
              <a:spcAft>
                <a:spcPts val="600"/>
              </a:spcAft>
            </a:pPr>
            <a:r>
              <a:rPr lang="en-US" sz="4200" kern="1200">
                <a:solidFill>
                  <a:schemeClr val="bg1"/>
                </a:solidFill>
                <a:latin typeface="+mj-lt"/>
                <a:ea typeface="+mj-ea"/>
                <a:cs typeface="+mj-cs"/>
              </a:rPr>
              <a:t>make me happy</a:t>
            </a:r>
          </a:p>
          <a:p>
            <a:pPr>
              <a:lnSpc>
                <a:spcPct val="90000"/>
              </a:lnSpc>
              <a:spcBef>
                <a:spcPct val="0"/>
              </a:spcBef>
              <a:spcAft>
                <a:spcPts val="600"/>
              </a:spcAft>
            </a:pPr>
            <a:endParaRPr lang="en-US" sz="4200" kern="1200">
              <a:solidFill>
                <a:schemeClr val="bg1"/>
              </a:solidFill>
              <a:latin typeface="+mj-lt"/>
              <a:ea typeface="+mj-ea"/>
              <a:cs typeface="+mj-cs"/>
            </a:endParaRPr>
          </a:p>
        </p:txBody>
      </p:sp>
      <p:pic>
        <p:nvPicPr>
          <p:cNvPr id="3" name="Picture 3" descr="A picture containing drawing&#10;&#10;Description generated with very high confidence">
            <a:extLst>
              <a:ext uri="{FF2B5EF4-FFF2-40B4-BE49-F238E27FC236}">
                <a16:creationId xmlns:a16="http://schemas.microsoft.com/office/drawing/2014/main" id="{9889AD93-6FA8-4DC5-8676-AE0CFAE0DD25}"/>
              </a:ext>
            </a:extLst>
          </p:cNvPr>
          <p:cNvPicPr>
            <a:picLocks noChangeAspect="1"/>
          </p:cNvPicPr>
          <p:nvPr/>
        </p:nvPicPr>
        <p:blipFill rotWithShape="1">
          <a:blip r:embed="rId2"/>
          <a:srcRect l="13911" r="14949" b="-1"/>
          <a:stretch/>
        </p:blipFill>
        <p:spPr>
          <a:xfrm>
            <a:off x="603504" y="10"/>
            <a:ext cx="3383280" cy="3233975"/>
          </a:xfrm>
          <a:prstGeom prst="rect">
            <a:avLst/>
          </a:prstGeom>
        </p:spPr>
      </p:pic>
      <p:pic>
        <p:nvPicPr>
          <p:cNvPr id="2" name="Picture 2" descr="A picture containing drawing&#10;&#10;Description generated with very high confidence">
            <a:extLst>
              <a:ext uri="{FF2B5EF4-FFF2-40B4-BE49-F238E27FC236}">
                <a16:creationId xmlns:a16="http://schemas.microsoft.com/office/drawing/2014/main" id="{DC4EC398-4509-469E-819E-7CE7B0A55EC5}"/>
              </a:ext>
            </a:extLst>
          </p:cNvPr>
          <p:cNvPicPr>
            <a:picLocks noChangeAspect="1"/>
          </p:cNvPicPr>
          <p:nvPr/>
        </p:nvPicPr>
        <p:blipFill rotWithShape="1">
          <a:blip r:embed="rId3"/>
          <a:srcRect l="97" r="2" b="2"/>
          <a:stretch/>
        </p:blipFill>
        <p:spPr>
          <a:xfrm>
            <a:off x="603504" y="3255264"/>
            <a:ext cx="3383280" cy="3602736"/>
          </a:xfrm>
          <a:prstGeom prst="rect">
            <a:avLst/>
          </a:prstGeom>
        </p:spPr>
      </p:pic>
      <p:pic>
        <p:nvPicPr>
          <p:cNvPr id="7" name="Picture 7" descr="A picture containing text, map&#10;&#10;Description generated with very high confidence">
            <a:extLst>
              <a:ext uri="{FF2B5EF4-FFF2-40B4-BE49-F238E27FC236}">
                <a16:creationId xmlns:a16="http://schemas.microsoft.com/office/drawing/2014/main" id="{A8263B43-624D-4952-8E28-2F8341F45C0A}"/>
              </a:ext>
            </a:extLst>
          </p:cNvPr>
          <p:cNvPicPr>
            <a:picLocks noChangeAspect="1"/>
          </p:cNvPicPr>
          <p:nvPr/>
        </p:nvPicPr>
        <p:blipFill rotWithShape="1">
          <a:blip r:embed="rId4"/>
          <a:srcRect l="6895" r="9988"/>
          <a:stretch/>
        </p:blipFill>
        <p:spPr>
          <a:xfrm>
            <a:off x="4014216" y="10"/>
            <a:ext cx="4389120" cy="6857990"/>
          </a:xfrm>
          <a:prstGeom prst="rect">
            <a:avLst/>
          </a:prstGeom>
        </p:spPr>
      </p:pic>
    </p:spTree>
    <p:extLst>
      <p:ext uri="{BB962C8B-B14F-4D97-AF65-F5344CB8AC3E}">
        <p14:creationId xmlns:p14="http://schemas.microsoft.com/office/powerpoint/2010/main" val="3986303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1ACB1328-F631-485B-9637-D5175179D7EB}"/>
              </a:ext>
            </a:extLst>
          </p:cNvPr>
          <p:cNvPicPr>
            <a:picLocks noChangeAspect="1"/>
          </p:cNvPicPr>
          <p:nvPr/>
        </p:nvPicPr>
        <p:blipFill>
          <a:blip r:embed="rId2"/>
          <a:stretch>
            <a:fillRect/>
          </a:stretch>
        </p:blipFill>
        <p:spPr>
          <a:xfrm rot="16200000">
            <a:off x="3310467" y="643467"/>
            <a:ext cx="5571065" cy="5571065"/>
          </a:xfrm>
          <a:prstGeom prst="rect">
            <a:avLst/>
          </a:prstGeom>
          <a:ln>
            <a:noFill/>
          </a:ln>
        </p:spPr>
      </p:pic>
    </p:spTree>
    <p:extLst>
      <p:ext uri="{BB962C8B-B14F-4D97-AF65-F5344CB8AC3E}">
        <p14:creationId xmlns:p14="http://schemas.microsoft.com/office/powerpoint/2010/main" val="37361396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29</Slides>
  <Notes>0</Notes>
  <HiddenSlides>1</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mental health is important . </vt:lpstr>
      <vt:lpstr>Decide on your routine</vt:lpstr>
      <vt:lpstr>Colour me!</vt:lpstr>
      <vt:lpstr>Being in the present...</vt:lpstr>
      <vt:lpstr>PowerPoint Presentation</vt:lpstr>
      <vt:lpstr>PowerPoint Presentation</vt:lpstr>
      <vt:lpstr>PowerPoint Presentation</vt:lpstr>
      <vt:lpstr>Colour me!</vt:lpstr>
      <vt:lpstr>PowerPoint Presentation</vt:lpstr>
      <vt:lpstr>My Favourite book and Music</vt:lpstr>
      <vt:lpstr>PowerPoint Presentation</vt:lpstr>
      <vt:lpstr>PowerPoint Presentation</vt:lpstr>
      <vt:lpstr>Questions to ask myself:  </vt:lpstr>
      <vt:lpstr>Start and end of the day check in.</vt:lpstr>
      <vt:lpstr>PowerPoint Presentation</vt:lpstr>
      <vt:lpstr>People I can always call 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2020-03-26T12:00:33Z</dcterms:created>
  <dcterms:modified xsi:type="dcterms:W3CDTF">2020-03-27T15:33:53Z</dcterms:modified>
</cp:coreProperties>
</file>